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notesMasterIdLst>
    <p:notesMasterId r:id="rId60"/>
  </p:notesMasterIdLst>
  <p:sldIdLst>
    <p:sldId id="287" r:id="rId2"/>
    <p:sldId id="288" r:id="rId3"/>
    <p:sldId id="289" r:id="rId4"/>
    <p:sldId id="290" r:id="rId5"/>
    <p:sldId id="291" r:id="rId6"/>
    <p:sldId id="292" r:id="rId7"/>
    <p:sldId id="294" r:id="rId8"/>
    <p:sldId id="293" r:id="rId9"/>
    <p:sldId id="295" r:id="rId10"/>
    <p:sldId id="296" r:id="rId11"/>
    <p:sldId id="297" r:id="rId12"/>
    <p:sldId id="298" r:id="rId13"/>
    <p:sldId id="300" r:id="rId14"/>
    <p:sldId id="301" r:id="rId15"/>
    <p:sldId id="260" r:id="rId16"/>
    <p:sldId id="303" r:id="rId17"/>
    <p:sldId id="317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311" r:id="rId26"/>
    <p:sldId id="312" r:id="rId27"/>
    <p:sldId id="313" r:id="rId28"/>
    <p:sldId id="314" r:id="rId29"/>
    <p:sldId id="315" r:id="rId30"/>
    <p:sldId id="263" r:id="rId31"/>
    <p:sldId id="318" r:id="rId32"/>
    <p:sldId id="316" r:id="rId33"/>
    <p:sldId id="267" r:id="rId34"/>
    <p:sldId id="268" r:id="rId35"/>
    <p:sldId id="269" r:id="rId36"/>
    <p:sldId id="319" r:id="rId37"/>
    <p:sldId id="265" r:id="rId38"/>
    <p:sldId id="266" r:id="rId39"/>
    <p:sldId id="320" r:id="rId40"/>
    <p:sldId id="270" r:id="rId41"/>
    <p:sldId id="271" r:id="rId42"/>
    <p:sldId id="321" r:id="rId43"/>
    <p:sldId id="272" r:id="rId44"/>
    <p:sldId id="273" r:id="rId45"/>
    <p:sldId id="274" r:id="rId46"/>
    <p:sldId id="275" r:id="rId47"/>
    <p:sldId id="264" r:id="rId48"/>
    <p:sldId id="302" r:id="rId49"/>
    <p:sldId id="261" r:id="rId50"/>
    <p:sldId id="276" r:id="rId51"/>
    <p:sldId id="277" r:id="rId52"/>
    <p:sldId id="278" r:id="rId53"/>
    <p:sldId id="279" r:id="rId54"/>
    <p:sldId id="280" r:id="rId55"/>
    <p:sldId id="281" r:id="rId56"/>
    <p:sldId id="282" r:id="rId57"/>
    <p:sldId id="283" r:id="rId58"/>
    <p:sldId id="284" r:id="rId5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8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viewProps" Target="viewProps.xml"/><Relationship Id="rId64" Type="http://schemas.openxmlformats.org/officeDocument/2006/relationships/theme" Target="theme/theme1.xml"/><Relationship Id="rId65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notesMaster" Target="notesMasters/notesMaster1.xml"/><Relationship Id="rId61" Type="http://schemas.openxmlformats.org/officeDocument/2006/relationships/printerSettings" Target="printerSettings/printerSettings1.bin"/><Relationship Id="rId62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AE9E7F-33EF-F140-82EF-67DED125E74E}" type="doc">
      <dgm:prSet loTypeId="urn:microsoft.com/office/officeart/2005/8/layout/matrix3" loCatId="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7559C791-F195-5D47-9ED6-529BA3CCD4B9}">
      <dgm:prSet custT="1"/>
      <dgm:spPr/>
      <dgm:t>
        <a:bodyPr/>
        <a:lstStyle/>
        <a:p>
          <a:pPr rtl="0"/>
          <a:r>
            <a:rPr lang="en-US" sz="2800" smtClean="0"/>
            <a:t>Traversing</a:t>
          </a:r>
          <a:endParaRPr lang="en-US" sz="2800"/>
        </a:p>
      </dgm:t>
    </dgm:pt>
    <dgm:pt modelId="{83EA2C30-E60B-7C4F-A971-5596D398DB2D}" type="parTrans" cxnId="{6CB74756-33C9-B144-8D33-FA477857B138}">
      <dgm:prSet/>
      <dgm:spPr/>
      <dgm:t>
        <a:bodyPr/>
        <a:lstStyle/>
        <a:p>
          <a:endParaRPr lang="en-US" sz="2400"/>
        </a:p>
      </dgm:t>
    </dgm:pt>
    <dgm:pt modelId="{8F884686-5348-5A4E-A192-5F8B0061822B}" type="sibTrans" cxnId="{6CB74756-33C9-B144-8D33-FA477857B138}">
      <dgm:prSet/>
      <dgm:spPr/>
      <dgm:t>
        <a:bodyPr/>
        <a:lstStyle/>
        <a:p>
          <a:endParaRPr lang="en-US" sz="2400"/>
        </a:p>
      </dgm:t>
    </dgm:pt>
    <dgm:pt modelId="{80935366-C391-8147-BB43-BCA688F4A85D}">
      <dgm:prSet custT="1"/>
      <dgm:spPr/>
      <dgm:t>
        <a:bodyPr/>
        <a:lstStyle/>
        <a:p>
          <a:pPr rtl="0"/>
          <a:r>
            <a:rPr lang="en-US" sz="2800" smtClean="0"/>
            <a:t>Searching/retrieving</a:t>
          </a:r>
          <a:endParaRPr lang="en-US" sz="2800"/>
        </a:p>
      </dgm:t>
    </dgm:pt>
    <dgm:pt modelId="{FA937FAB-DFA3-C842-89C0-E26378F9E9FE}" type="parTrans" cxnId="{794D694E-B16E-414B-8A21-A834B673772F}">
      <dgm:prSet/>
      <dgm:spPr/>
      <dgm:t>
        <a:bodyPr/>
        <a:lstStyle/>
        <a:p>
          <a:endParaRPr lang="en-US" sz="2400"/>
        </a:p>
      </dgm:t>
    </dgm:pt>
    <dgm:pt modelId="{DC6E9B78-0D3D-9C4D-BF73-8B6271FEB711}" type="sibTrans" cxnId="{794D694E-B16E-414B-8A21-A834B673772F}">
      <dgm:prSet/>
      <dgm:spPr/>
      <dgm:t>
        <a:bodyPr/>
        <a:lstStyle/>
        <a:p>
          <a:endParaRPr lang="en-US" sz="2400"/>
        </a:p>
      </dgm:t>
    </dgm:pt>
    <dgm:pt modelId="{233425F0-7F5F-E24C-9229-066D6248EE35}">
      <dgm:prSet custT="1"/>
      <dgm:spPr/>
      <dgm:t>
        <a:bodyPr/>
        <a:lstStyle/>
        <a:p>
          <a:pPr rtl="0"/>
          <a:r>
            <a:rPr lang="en-US" sz="2800" smtClean="0"/>
            <a:t>Inserting</a:t>
          </a:r>
          <a:endParaRPr lang="en-US" sz="2800"/>
        </a:p>
      </dgm:t>
    </dgm:pt>
    <dgm:pt modelId="{6B2C19A0-DBB7-4D45-8E32-B0A6043DAC05}" type="parTrans" cxnId="{2F74D6BB-C6F1-A54A-B692-AB29D4217504}">
      <dgm:prSet/>
      <dgm:spPr/>
      <dgm:t>
        <a:bodyPr/>
        <a:lstStyle/>
        <a:p>
          <a:endParaRPr lang="en-US" sz="2400"/>
        </a:p>
      </dgm:t>
    </dgm:pt>
    <dgm:pt modelId="{073884DF-EE95-3346-9F04-CB729A5D8FDB}" type="sibTrans" cxnId="{2F74D6BB-C6F1-A54A-B692-AB29D4217504}">
      <dgm:prSet/>
      <dgm:spPr/>
      <dgm:t>
        <a:bodyPr/>
        <a:lstStyle/>
        <a:p>
          <a:endParaRPr lang="en-US" sz="2400"/>
        </a:p>
      </dgm:t>
    </dgm:pt>
    <dgm:pt modelId="{EE94D97D-C53D-3E4C-A15E-3DCC35006C2B}">
      <dgm:prSet custT="1"/>
      <dgm:spPr/>
      <dgm:t>
        <a:bodyPr/>
        <a:lstStyle/>
        <a:p>
          <a:pPr rtl="0"/>
          <a:r>
            <a:rPr lang="en-US" sz="2800" smtClean="0"/>
            <a:t>Removing/deleting an element given its position</a:t>
          </a:r>
          <a:endParaRPr lang="en-US" sz="2800"/>
        </a:p>
      </dgm:t>
    </dgm:pt>
    <dgm:pt modelId="{8392AD55-9215-0643-9462-F3C11A4965A9}" type="parTrans" cxnId="{073C7665-F28C-524A-878D-36374183D023}">
      <dgm:prSet/>
      <dgm:spPr/>
      <dgm:t>
        <a:bodyPr/>
        <a:lstStyle/>
        <a:p>
          <a:endParaRPr lang="en-US" sz="2400"/>
        </a:p>
      </dgm:t>
    </dgm:pt>
    <dgm:pt modelId="{76FA60C8-7B3B-EA48-ACAE-6F143F37AA9E}" type="sibTrans" cxnId="{073C7665-F28C-524A-878D-36374183D023}">
      <dgm:prSet/>
      <dgm:spPr/>
      <dgm:t>
        <a:bodyPr/>
        <a:lstStyle/>
        <a:p>
          <a:endParaRPr lang="en-US" sz="2400"/>
        </a:p>
      </dgm:t>
    </dgm:pt>
    <dgm:pt modelId="{56C3ADC9-3149-9C46-BC69-32566FB33D2A}" type="pres">
      <dgm:prSet presAssocID="{2EAE9E7F-33EF-F140-82EF-67DED125E74E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D08F625-21E2-B940-AF73-420ECE70CA01}" type="pres">
      <dgm:prSet presAssocID="{2EAE9E7F-33EF-F140-82EF-67DED125E74E}" presName="diamond" presStyleLbl="bgShp" presStyleIdx="0" presStyleCnt="1"/>
      <dgm:spPr/>
    </dgm:pt>
    <dgm:pt modelId="{41B27F6D-0D92-1B49-B1CE-6471FBF47227}" type="pres">
      <dgm:prSet presAssocID="{2EAE9E7F-33EF-F140-82EF-67DED125E74E}" presName="quad1" presStyleLbl="node1" presStyleIdx="0" presStyleCnt="4" custScaleX="184355" custLinFactNeighborX="-38853" custLinFactNeighborY="-27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18E38E-C76D-1446-8657-1576AD65DE10}" type="pres">
      <dgm:prSet presAssocID="{2EAE9E7F-33EF-F140-82EF-67DED125E74E}" presName="quad2" presStyleLbl="node1" presStyleIdx="1" presStyleCnt="4" custScaleX="192524" custLinFactNeighborX="50557" custLinFactNeighborY="154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522E5D-25C2-B042-896F-C4907882AFB9}" type="pres">
      <dgm:prSet presAssocID="{2EAE9E7F-33EF-F140-82EF-67DED125E74E}" presName="quad3" presStyleLbl="node1" presStyleIdx="2" presStyleCnt="4" custScaleX="194496" custLinFactNeighborX="-33782" custLinFactNeighborY="177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1303E2-E67E-FC41-B4C2-6C27014029B1}" type="pres">
      <dgm:prSet presAssocID="{2EAE9E7F-33EF-F140-82EF-67DED125E74E}" presName="quad4" presStyleLbl="node1" presStyleIdx="3" presStyleCnt="4" custScaleX="180241" custLinFactNeighborX="58612" custLinFactNeighborY="177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3453B8-39D6-A349-A0A0-101E61D61220}" type="presOf" srcId="{80935366-C391-8147-BB43-BCA688F4A85D}" destId="{DF18E38E-C76D-1446-8657-1576AD65DE10}" srcOrd="0" destOrd="0" presId="urn:microsoft.com/office/officeart/2005/8/layout/matrix3"/>
    <dgm:cxn modelId="{794D694E-B16E-414B-8A21-A834B673772F}" srcId="{2EAE9E7F-33EF-F140-82EF-67DED125E74E}" destId="{80935366-C391-8147-BB43-BCA688F4A85D}" srcOrd="1" destOrd="0" parTransId="{FA937FAB-DFA3-C842-89C0-E26378F9E9FE}" sibTransId="{DC6E9B78-0D3D-9C4D-BF73-8B6271FEB711}"/>
    <dgm:cxn modelId="{0340826A-0EF7-4E42-B2CA-5477F8A56937}" type="presOf" srcId="{7559C791-F195-5D47-9ED6-529BA3CCD4B9}" destId="{41B27F6D-0D92-1B49-B1CE-6471FBF47227}" srcOrd="0" destOrd="0" presId="urn:microsoft.com/office/officeart/2005/8/layout/matrix3"/>
    <dgm:cxn modelId="{2A3D4740-63BA-D246-BDF4-A2173D7EF338}" type="presOf" srcId="{EE94D97D-C53D-3E4C-A15E-3DCC35006C2B}" destId="{CC1303E2-E67E-FC41-B4C2-6C27014029B1}" srcOrd="0" destOrd="0" presId="urn:microsoft.com/office/officeart/2005/8/layout/matrix3"/>
    <dgm:cxn modelId="{93A9907C-12C8-4148-B4AB-E709761A9FB0}" type="presOf" srcId="{233425F0-7F5F-E24C-9229-066D6248EE35}" destId="{B0522E5D-25C2-B042-896F-C4907882AFB9}" srcOrd="0" destOrd="0" presId="urn:microsoft.com/office/officeart/2005/8/layout/matrix3"/>
    <dgm:cxn modelId="{073C7665-F28C-524A-878D-36374183D023}" srcId="{2EAE9E7F-33EF-F140-82EF-67DED125E74E}" destId="{EE94D97D-C53D-3E4C-A15E-3DCC35006C2B}" srcOrd="3" destOrd="0" parTransId="{8392AD55-9215-0643-9462-F3C11A4965A9}" sibTransId="{76FA60C8-7B3B-EA48-ACAE-6F143F37AA9E}"/>
    <dgm:cxn modelId="{64106F9A-5D3C-E847-83EE-70784C4A5DCF}" type="presOf" srcId="{2EAE9E7F-33EF-F140-82EF-67DED125E74E}" destId="{56C3ADC9-3149-9C46-BC69-32566FB33D2A}" srcOrd="0" destOrd="0" presId="urn:microsoft.com/office/officeart/2005/8/layout/matrix3"/>
    <dgm:cxn modelId="{6CB74756-33C9-B144-8D33-FA477857B138}" srcId="{2EAE9E7F-33EF-F140-82EF-67DED125E74E}" destId="{7559C791-F195-5D47-9ED6-529BA3CCD4B9}" srcOrd="0" destOrd="0" parTransId="{83EA2C30-E60B-7C4F-A971-5596D398DB2D}" sibTransId="{8F884686-5348-5A4E-A192-5F8B0061822B}"/>
    <dgm:cxn modelId="{2F74D6BB-C6F1-A54A-B692-AB29D4217504}" srcId="{2EAE9E7F-33EF-F140-82EF-67DED125E74E}" destId="{233425F0-7F5F-E24C-9229-066D6248EE35}" srcOrd="2" destOrd="0" parTransId="{6B2C19A0-DBB7-4D45-8E32-B0A6043DAC05}" sibTransId="{073884DF-EE95-3346-9F04-CB729A5D8FDB}"/>
    <dgm:cxn modelId="{365F3737-6B7E-A44B-8C9F-C199622F500F}" type="presParOf" srcId="{56C3ADC9-3149-9C46-BC69-32566FB33D2A}" destId="{0D08F625-21E2-B940-AF73-420ECE70CA01}" srcOrd="0" destOrd="0" presId="urn:microsoft.com/office/officeart/2005/8/layout/matrix3"/>
    <dgm:cxn modelId="{A4E4FE1B-3D36-3C4F-9439-B824D9EF9DB6}" type="presParOf" srcId="{56C3ADC9-3149-9C46-BC69-32566FB33D2A}" destId="{41B27F6D-0D92-1B49-B1CE-6471FBF47227}" srcOrd="1" destOrd="0" presId="urn:microsoft.com/office/officeart/2005/8/layout/matrix3"/>
    <dgm:cxn modelId="{B44309F8-56FB-AD49-89A6-87EB468CB030}" type="presParOf" srcId="{56C3ADC9-3149-9C46-BC69-32566FB33D2A}" destId="{DF18E38E-C76D-1446-8657-1576AD65DE10}" srcOrd="2" destOrd="0" presId="urn:microsoft.com/office/officeart/2005/8/layout/matrix3"/>
    <dgm:cxn modelId="{AE008D02-074E-EB4D-BACF-C77F3789072A}" type="presParOf" srcId="{56C3ADC9-3149-9C46-BC69-32566FB33D2A}" destId="{B0522E5D-25C2-B042-896F-C4907882AFB9}" srcOrd="3" destOrd="0" presId="urn:microsoft.com/office/officeart/2005/8/layout/matrix3"/>
    <dgm:cxn modelId="{26C82226-3ABB-1A4D-9EA3-33F95F239478}" type="presParOf" srcId="{56C3ADC9-3149-9C46-BC69-32566FB33D2A}" destId="{CC1303E2-E67E-FC41-B4C2-6C27014029B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AAD76-A257-FB43-AE1D-CF676A884B98}" type="doc">
      <dgm:prSet loTypeId="urn:microsoft.com/office/officeart/2005/8/layout/radial4" loCatId="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EE97878-0564-AB4E-A222-ADCB83A09020}">
      <dgm:prSet phldrT="[Text]" custT="1"/>
      <dgm:spPr/>
      <dgm:t>
        <a:bodyPr/>
        <a:lstStyle/>
        <a:p>
          <a:r>
            <a:rPr lang="en-US" sz="2800" dirty="0" smtClean="0"/>
            <a:t>Advantages</a:t>
          </a:r>
          <a:endParaRPr lang="en-US" sz="2800" dirty="0"/>
        </a:p>
      </dgm:t>
    </dgm:pt>
    <dgm:pt modelId="{3572C9E9-3A4D-6044-A98E-CB7E60D72579}" type="parTrans" cxnId="{DDA1A0C1-0206-574C-B4F3-BBAF633597BE}">
      <dgm:prSet/>
      <dgm:spPr/>
      <dgm:t>
        <a:bodyPr/>
        <a:lstStyle/>
        <a:p>
          <a:endParaRPr lang="en-US" sz="2000"/>
        </a:p>
      </dgm:t>
    </dgm:pt>
    <dgm:pt modelId="{4FD7D8B6-0F38-6546-A343-D5F2F52D2D8A}" type="sibTrans" cxnId="{DDA1A0C1-0206-574C-B4F3-BBAF633597BE}">
      <dgm:prSet/>
      <dgm:spPr/>
      <dgm:t>
        <a:bodyPr/>
        <a:lstStyle/>
        <a:p>
          <a:endParaRPr lang="en-US" sz="2000"/>
        </a:p>
      </dgm:t>
    </dgm:pt>
    <dgm:pt modelId="{D0D74874-7E73-7D47-AEA3-EA1C396CDD66}">
      <dgm:prSet phldrT="[Text]" custT="1"/>
      <dgm:spPr/>
      <dgm:t>
        <a:bodyPr/>
        <a:lstStyle/>
        <a:p>
          <a:r>
            <a:rPr lang="en-US" sz="1800" dirty="0" smtClean="0">
              <a:latin typeface="Gill Sans MT" charset="0"/>
            </a:rPr>
            <a:t>Contain data of any type, including objects of other classes.</a:t>
          </a:r>
          <a:endParaRPr lang="en-US" sz="1800" dirty="0"/>
        </a:p>
      </dgm:t>
    </dgm:pt>
    <dgm:pt modelId="{AA36B9C1-B460-5240-8492-A1C24A259C86}" type="parTrans" cxnId="{595A288E-B6A1-DE42-BAEE-C22D8C3E8D82}">
      <dgm:prSet/>
      <dgm:spPr/>
      <dgm:t>
        <a:bodyPr/>
        <a:lstStyle/>
        <a:p>
          <a:endParaRPr lang="en-US" sz="2000"/>
        </a:p>
      </dgm:t>
    </dgm:pt>
    <dgm:pt modelId="{895809F7-06DA-344E-88E8-24487495F6BF}" type="sibTrans" cxnId="{595A288E-B6A1-DE42-BAEE-C22D8C3E8D82}">
      <dgm:prSet/>
      <dgm:spPr/>
      <dgm:t>
        <a:bodyPr/>
        <a:lstStyle/>
        <a:p>
          <a:endParaRPr lang="en-US" sz="2000"/>
        </a:p>
      </dgm:t>
    </dgm:pt>
    <dgm:pt modelId="{9A62110B-4C2B-E542-AB84-E21F26F73194}">
      <dgm:prSet phldrT="[Text]" custT="1"/>
      <dgm:spPr/>
      <dgm:t>
        <a:bodyPr/>
        <a:lstStyle/>
        <a:p>
          <a:r>
            <a:rPr lang="en-US" sz="1800" dirty="0" smtClean="0">
              <a:latin typeface="Gill Sans MT" charset="0"/>
            </a:rPr>
            <a:t>Dynamic, so the length of a list can increase or decrease as necessary</a:t>
          </a:r>
          <a:endParaRPr lang="en-US" sz="1800" dirty="0"/>
        </a:p>
      </dgm:t>
    </dgm:pt>
    <dgm:pt modelId="{4FF32AE0-1C6D-D541-8284-E486AEDCDE36}" type="parTrans" cxnId="{FB5ADF48-DE68-7946-8C8C-FEE7A1798629}">
      <dgm:prSet/>
      <dgm:spPr/>
      <dgm:t>
        <a:bodyPr/>
        <a:lstStyle/>
        <a:p>
          <a:endParaRPr lang="en-US" sz="2000"/>
        </a:p>
      </dgm:t>
    </dgm:pt>
    <dgm:pt modelId="{0EDC90DF-BFC4-0C4E-8280-D9BA0B5068A2}" type="sibTrans" cxnId="{FB5ADF48-DE68-7946-8C8C-FEE7A1798629}">
      <dgm:prSet/>
      <dgm:spPr/>
      <dgm:t>
        <a:bodyPr/>
        <a:lstStyle/>
        <a:p>
          <a:endParaRPr lang="en-US" sz="2000"/>
        </a:p>
      </dgm:t>
    </dgm:pt>
    <dgm:pt modelId="{B0D3F608-6C35-644B-8B8A-BC68138B8AFA}">
      <dgm:prSet phldrT="[Text]" custT="1"/>
      <dgm:spPr/>
      <dgm:t>
        <a:bodyPr/>
        <a:lstStyle/>
        <a:p>
          <a:r>
            <a:rPr lang="en-US" sz="1800" dirty="0" smtClean="0">
              <a:latin typeface="Gill Sans MT" charset="0"/>
            </a:rPr>
            <a:t>Full only when the system has insufficient memory</a:t>
          </a:r>
          <a:endParaRPr lang="en-US" sz="1800" dirty="0"/>
        </a:p>
      </dgm:t>
    </dgm:pt>
    <dgm:pt modelId="{0E9F2D12-5343-C545-A85F-9C93E880C85A}" type="parTrans" cxnId="{75804A02-78D4-7441-A6B2-47C498468641}">
      <dgm:prSet/>
      <dgm:spPr/>
      <dgm:t>
        <a:bodyPr/>
        <a:lstStyle/>
        <a:p>
          <a:endParaRPr lang="en-US" sz="2000"/>
        </a:p>
      </dgm:t>
    </dgm:pt>
    <dgm:pt modelId="{A2363042-F7C1-5F45-8F50-FC5CC96CF765}" type="sibTrans" cxnId="{75804A02-78D4-7441-A6B2-47C498468641}">
      <dgm:prSet/>
      <dgm:spPr/>
      <dgm:t>
        <a:bodyPr/>
        <a:lstStyle/>
        <a:p>
          <a:endParaRPr lang="en-US" sz="2000"/>
        </a:p>
      </dgm:t>
    </dgm:pt>
    <dgm:pt modelId="{99B1F748-3C6A-1F46-94F4-5B97042CC5A3}">
      <dgm:prSet phldrT="[Text]" custT="1"/>
      <dgm:spPr/>
      <dgm:t>
        <a:bodyPr/>
        <a:lstStyle/>
        <a:p>
          <a:r>
            <a:rPr lang="en-US" sz="1800" dirty="0" smtClean="0">
              <a:latin typeface="Gill Sans MT" charset="0"/>
            </a:rPr>
            <a:t>Can be maintained in sorted order by inserting each new element at the proper point in the list</a:t>
          </a:r>
          <a:endParaRPr lang="en-US" sz="1800" dirty="0"/>
        </a:p>
      </dgm:t>
    </dgm:pt>
    <dgm:pt modelId="{8FCBB9D1-409A-DB45-8356-FF3F0B98271E}" type="parTrans" cxnId="{E8C7A55E-37E7-344C-92D6-443EDF08CF85}">
      <dgm:prSet/>
      <dgm:spPr/>
      <dgm:t>
        <a:bodyPr/>
        <a:lstStyle/>
        <a:p>
          <a:endParaRPr lang="en-US" sz="2000"/>
        </a:p>
      </dgm:t>
    </dgm:pt>
    <dgm:pt modelId="{EB5F5F33-6659-6A43-91C0-67A783A8BB96}" type="sibTrans" cxnId="{E8C7A55E-37E7-344C-92D6-443EDF08CF85}">
      <dgm:prSet/>
      <dgm:spPr/>
      <dgm:t>
        <a:bodyPr/>
        <a:lstStyle/>
        <a:p>
          <a:endParaRPr lang="en-US" sz="2000"/>
        </a:p>
      </dgm:t>
    </dgm:pt>
    <dgm:pt modelId="{D8EFF497-C913-3A4C-9435-C41FD7718DC7}">
      <dgm:prSet phldrT="[Text]" custT="1"/>
      <dgm:spPr/>
      <dgm:t>
        <a:bodyPr/>
        <a:lstStyle/>
        <a:p>
          <a:r>
            <a:rPr lang="en-US" sz="1800" dirty="0" smtClean="0">
              <a:latin typeface="Gill Sans MT" charset="0"/>
            </a:rPr>
            <a:t>linked list allows efficient insertion operations anywhere in the list</a:t>
          </a:r>
          <a:endParaRPr lang="en-US" sz="1800" dirty="0"/>
        </a:p>
      </dgm:t>
    </dgm:pt>
    <dgm:pt modelId="{D3450BA5-2DA8-D146-96E4-FBA7DDD5F7A2}" type="parTrans" cxnId="{76656387-2DB3-0B40-8B39-65BF02E4146C}">
      <dgm:prSet/>
      <dgm:spPr/>
      <dgm:t>
        <a:bodyPr/>
        <a:lstStyle/>
        <a:p>
          <a:endParaRPr lang="en-US" sz="2000"/>
        </a:p>
      </dgm:t>
    </dgm:pt>
    <dgm:pt modelId="{5330B99F-4C05-B949-BB9F-F13512D97337}" type="sibTrans" cxnId="{76656387-2DB3-0B40-8B39-65BF02E4146C}">
      <dgm:prSet/>
      <dgm:spPr/>
      <dgm:t>
        <a:bodyPr/>
        <a:lstStyle/>
        <a:p>
          <a:endParaRPr lang="en-US" sz="2000"/>
        </a:p>
      </dgm:t>
    </dgm:pt>
    <dgm:pt modelId="{89D34763-70D6-894D-903D-9EAE0E8E6608}" type="pres">
      <dgm:prSet presAssocID="{E68AAD76-A257-FB43-AE1D-CF676A884B9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10C610-BEFD-FE41-914F-E2C20FF50DE6}" type="pres">
      <dgm:prSet presAssocID="{8EE97878-0564-AB4E-A222-ADCB83A09020}" presName="centerShape" presStyleLbl="node0" presStyleIdx="0" presStyleCnt="1" custScaleX="143921"/>
      <dgm:spPr/>
      <dgm:t>
        <a:bodyPr/>
        <a:lstStyle/>
        <a:p>
          <a:endParaRPr lang="en-US"/>
        </a:p>
      </dgm:t>
    </dgm:pt>
    <dgm:pt modelId="{DA60D5B2-D7F0-7A42-96F9-75357486CE3C}" type="pres">
      <dgm:prSet presAssocID="{AA36B9C1-B460-5240-8492-A1C24A259C86}" presName="parTrans" presStyleLbl="bgSibTrans2D1" presStyleIdx="0" presStyleCnt="5"/>
      <dgm:spPr/>
      <dgm:t>
        <a:bodyPr/>
        <a:lstStyle/>
        <a:p>
          <a:endParaRPr lang="en-US"/>
        </a:p>
      </dgm:t>
    </dgm:pt>
    <dgm:pt modelId="{6C6F7F2E-8B08-E947-B8D5-533528FFE971}" type="pres">
      <dgm:prSet presAssocID="{D0D74874-7E73-7D47-AEA3-EA1C396CDD6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A6FB69-578B-8043-80BE-E9AD827F7B54}" type="pres">
      <dgm:prSet presAssocID="{4FF32AE0-1C6D-D541-8284-E486AEDCDE36}" presName="parTrans" presStyleLbl="bgSibTrans2D1" presStyleIdx="1" presStyleCnt="5"/>
      <dgm:spPr/>
      <dgm:t>
        <a:bodyPr/>
        <a:lstStyle/>
        <a:p>
          <a:endParaRPr lang="en-US"/>
        </a:p>
      </dgm:t>
    </dgm:pt>
    <dgm:pt modelId="{0ABE039B-01FF-3C41-9FEF-7F97378B618D}" type="pres">
      <dgm:prSet presAssocID="{9A62110B-4C2B-E542-AB84-E21F26F7319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F97AC2-6A1A-394D-BE8C-19269D81CED5}" type="pres">
      <dgm:prSet presAssocID="{0E9F2D12-5343-C545-A85F-9C93E880C85A}" presName="parTrans" presStyleLbl="bgSibTrans2D1" presStyleIdx="2" presStyleCnt="5"/>
      <dgm:spPr/>
      <dgm:t>
        <a:bodyPr/>
        <a:lstStyle/>
        <a:p>
          <a:endParaRPr lang="en-US"/>
        </a:p>
      </dgm:t>
    </dgm:pt>
    <dgm:pt modelId="{07FFEADC-7C48-AE47-8017-0CC20384D5D6}" type="pres">
      <dgm:prSet presAssocID="{B0D3F608-6C35-644B-8B8A-BC68138B8AF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D2EDA6-FBE3-BF4F-9D93-92FF9CFCB84C}" type="pres">
      <dgm:prSet presAssocID="{8FCBB9D1-409A-DB45-8356-FF3F0B98271E}" presName="parTrans" presStyleLbl="bgSibTrans2D1" presStyleIdx="3" presStyleCnt="5"/>
      <dgm:spPr/>
      <dgm:t>
        <a:bodyPr/>
        <a:lstStyle/>
        <a:p>
          <a:endParaRPr lang="en-US"/>
        </a:p>
      </dgm:t>
    </dgm:pt>
    <dgm:pt modelId="{2E334BB0-BC89-5543-A95F-DC7749A51C6A}" type="pres">
      <dgm:prSet presAssocID="{99B1F748-3C6A-1F46-94F4-5B97042CC5A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B5BDDE-3039-844E-9D0D-E82B2D4BD853}" type="pres">
      <dgm:prSet presAssocID="{D3450BA5-2DA8-D146-96E4-FBA7DDD5F7A2}" presName="parTrans" presStyleLbl="bgSibTrans2D1" presStyleIdx="4" presStyleCnt="5"/>
      <dgm:spPr/>
      <dgm:t>
        <a:bodyPr/>
        <a:lstStyle/>
        <a:p>
          <a:endParaRPr lang="en-US"/>
        </a:p>
      </dgm:t>
    </dgm:pt>
    <dgm:pt modelId="{D2419155-AB8F-5747-803D-FE0929A43ADF}" type="pres">
      <dgm:prSet presAssocID="{D8EFF497-C913-3A4C-9435-C41FD7718DC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4D301D-C2D6-4640-8560-B266A4FDAD31}" type="presOf" srcId="{9A62110B-4C2B-E542-AB84-E21F26F73194}" destId="{0ABE039B-01FF-3C41-9FEF-7F97378B618D}" srcOrd="0" destOrd="0" presId="urn:microsoft.com/office/officeart/2005/8/layout/radial4"/>
    <dgm:cxn modelId="{C11456DC-5496-A244-A9AE-C54DC0C7B0BE}" type="presOf" srcId="{D3450BA5-2DA8-D146-96E4-FBA7DDD5F7A2}" destId="{63B5BDDE-3039-844E-9D0D-E82B2D4BD853}" srcOrd="0" destOrd="0" presId="urn:microsoft.com/office/officeart/2005/8/layout/radial4"/>
    <dgm:cxn modelId="{7EE01952-E365-FB47-A3B9-5221B112A643}" type="presOf" srcId="{D0D74874-7E73-7D47-AEA3-EA1C396CDD66}" destId="{6C6F7F2E-8B08-E947-B8D5-533528FFE971}" srcOrd="0" destOrd="0" presId="urn:microsoft.com/office/officeart/2005/8/layout/radial4"/>
    <dgm:cxn modelId="{595A288E-B6A1-DE42-BAEE-C22D8C3E8D82}" srcId="{8EE97878-0564-AB4E-A222-ADCB83A09020}" destId="{D0D74874-7E73-7D47-AEA3-EA1C396CDD66}" srcOrd="0" destOrd="0" parTransId="{AA36B9C1-B460-5240-8492-A1C24A259C86}" sibTransId="{895809F7-06DA-344E-88E8-24487495F6BF}"/>
    <dgm:cxn modelId="{12DC3D01-F882-3D4E-ACA5-9BD54219953C}" type="presOf" srcId="{AA36B9C1-B460-5240-8492-A1C24A259C86}" destId="{DA60D5B2-D7F0-7A42-96F9-75357486CE3C}" srcOrd="0" destOrd="0" presId="urn:microsoft.com/office/officeart/2005/8/layout/radial4"/>
    <dgm:cxn modelId="{3870690A-0DF4-2E41-9816-607908D5B768}" type="presOf" srcId="{D8EFF497-C913-3A4C-9435-C41FD7718DC7}" destId="{D2419155-AB8F-5747-803D-FE0929A43ADF}" srcOrd="0" destOrd="0" presId="urn:microsoft.com/office/officeart/2005/8/layout/radial4"/>
    <dgm:cxn modelId="{554F5D34-C1F8-BF4F-B0C8-F77232E3BBAF}" type="presOf" srcId="{8FCBB9D1-409A-DB45-8356-FF3F0B98271E}" destId="{66D2EDA6-FBE3-BF4F-9D93-92FF9CFCB84C}" srcOrd="0" destOrd="0" presId="urn:microsoft.com/office/officeart/2005/8/layout/radial4"/>
    <dgm:cxn modelId="{7F9D693A-AF30-464D-94FE-07F884757B67}" type="presOf" srcId="{E68AAD76-A257-FB43-AE1D-CF676A884B98}" destId="{89D34763-70D6-894D-903D-9EAE0E8E6608}" srcOrd="0" destOrd="0" presId="urn:microsoft.com/office/officeart/2005/8/layout/radial4"/>
    <dgm:cxn modelId="{34A9B52A-B3CE-7E44-8227-F53AD3E8E86F}" type="presOf" srcId="{4FF32AE0-1C6D-D541-8284-E486AEDCDE36}" destId="{91A6FB69-578B-8043-80BE-E9AD827F7B54}" srcOrd="0" destOrd="0" presId="urn:microsoft.com/office/officeart/2005/8/layout/radial4"/>
    <dgm:cxn modelId="{75804A02-78D4-7441-A6B2-47C498468641}" srcId="{8EE97878-0564-AB4E-A222-ADCB83A09020}" destId="{B0D3F608-6C35-644B-8B8A-BC68138B8AFA}" srcOrd="2" destOrd="0" parTransId="{0E9F2D12-5343-C545-A85F-9C93E880C85A}" sibTransId="{A2363042-F7C1-5F45-8F50-FC5CC96CF765}"/>
    <dgm:cxn modelId="{288A484C-96B2-0E44-ACF6-6E5FEF9BF5D9}" type="presOf" srcId="{B0D3F608-6C35-644B-8B8A-BC68138B8AFA}" destId="{07FFEADC-7C48-AE47-8017-0CC20384D5D6}" srcOrd="0" destOrd="0" presId="urn:microsoft.com/office/officeart/2005/8/layout/radial4"/>
    <dgm:cxn modelId="{E8C7A55E-37E7-344C-92D6-443EDF08CF85}" srcId="{8EE97878-0564-AB4E-A222-ADCB83A09020}" destId="{99B1F748-3C6A-1F46-94F4-5B97042CC5A3}" srcOrd="3" destOrd="0" parTransId="{8FCBB9D1-409A-DB45-8356-FF3F0B98271E}" sibTransId="{EB5F5F33-6659-6A43-91C0-67A783A8BB96}"/>
    <dgm:cxn modelId="{E0CE8090-B45C-764D-82FB-2CEE04A81B42}" type="presOf" srcId="{8EE97878-0564-AB4E-A222-ADCB83A09020}" destId="{6C10C610-BEFD-FE41-914F-E2C20FF50DE6}" srcOrd="0" destOrd="0" presId="urn:microsoft.com/office/officeart/2005/8/layout/radial4"/>
    <dgm:cxn modelId="{DDA1A0C1-0206-574C-B4F3-BBAF633597BE}" srcId="{E68AAD76-A257-FB43-AE1D-CF676A884B98}" destId="{8EE97878-0564-AB4E-A222-ADCB83A09020}" srcOrd="0" destOrd="0" parTransId="{3572C9E9-3A4D-6044-A98E-CB7E60D72579}" sibTransId="{4FD7D8B6-0F38-6546-A343-D5F2F52D2D8A}"/>
    <dgm:cxn modelId="{264D475D-9C12-B646-9F07-EAE7F9F3145A}" type="presOf" srcId="{0E9F2D12-5343-C545-A85F-9C93E880C85A}" destId="{24F97AC2-6A1A-394D-BE8C-19269D81CED5}" srcOrd="0" destOrd="0" presId="urn:microsoft.com/office/officeart/2005/8/layout/radial4"/>
    <dgm:cxn modelId="{7F0A0A5B-2241-544F-AB57-D1B5AB554785}" type="presOf" srcId="{99B1F748-3C6A-1F46-94F4-5B97042CC5A3}" destId="{2E334BB0-BC89-5543-A95F-DC7749A51C6A}" srcOrd="0" destOrd="0" presId="urn:microsoft.com/office/officeart/2005/8/layout/radial4"/>
    <dgm:cxn modelId="{76656387-2DB3-0B40-8B39-65BF02E4146C}" srcId="{8EE97878-0564-AB4E-A222-ADCB83A09020}" destId="{D8EFF497-C913-3A4C-9435-C41FD7718DC7}" srcOrd="4" destOrd="0" parTransId="{D3450BA5-2DA8-D146-96E4-FBA7DDD5F7A2}" sibTransId="{5330B99F-4C05-B949-BB9F-F13512D97337}"/>
    <dgm:cxn modelId="{FB5ADF48-DE68-7946-8C8C-FEE7A1798629}" srcId="{8EE97878-0564-AB4E-A222-ADCB83A09020}" destId="{9A62110B-4C2B-E542-AB84-E21F26F73194}" srcOrd="1" destOrd="0" parTransId="{4FF32AE0-1C6D-D541-8284-E486AEDCDE36}" sibTransId="{0EDC90DF-BFC4-0C4E-8280-D9BA0B5068A2}"/>
    <dgm:cxn modelId="{A7DD28A1-3942-6942-A412-121410A7A677}" type="presParOf" srcId="{89D34763-70D6-894D-903D-9EAE0E8E6608}" destId="{6C10C610-BEFD-FE41-914F-E2C20FF50DE6}" srcOrd="0" destOrd="0" presId="urn:microsoft.com/office/officeart/2005/8/layout/radial4"/>
    <dgm:cxn modelId="{3B70A24D-6907-1F48-ADB9-8C0A5F99B473}" type="presParOf" srcId="{89D34763-70D6-894D-903D-9EAE0E8E6608}" destId="{DA60D5B2-D7F0-7A42-96F9-75357486CE3C}" srcOrd="1" destOrd="0" presId="urn:microsoft.com/office/officeart/2005/8/layout/radial4"/>
    <dgm:cxn modelId="{67C11277-CAD1-6C48-833C-780D59790D34}" type="presParOf" srcId="{89D34763-70D6-894D-903D-9EAE0E8E6608}" destId="{6C6F7F2E-8B08-E947-B8D5-533528FFE971}" srcOrd="2" destOrd="0" presId="urn:microsoft.com/office/officeart/2005/8/layout/radial4"/>
    <dgm:cxn modelId="{75B3DA9C-F932-A044-820A-3986017211C8}" type="presParOf" srcId="{89D34763-70D6-894D-903D-9EAE0E8E6608}" destId="{91A6FB69-578B-8043-80BE-E9AD827F7B54}" srcOrd="3" destOrd="0" presId="urn:microsoft.com/office/officeart/2005/8/layout/radial4"/>
    <dgm:cxn modelId="{C3FCF114-C0C6-AF40-942D-DE260D82A7D4}" type="presParOf" srcId="{89D34763-70D6-894D-903D-9EAE0E8E6608}" destId="{0ABE039B-01FF-3C41-9FEF-7F97378B618D}" srcOrd="4" destOrd="0" presId="urn:microsoft.com/office/officeart/2005/8/layout/radial4"/>
    <dgm:cxn modelId="{56667885-D816-0847-8CB7-B1C1A7F9D25C}" type="presParOf" srcId="{89D34763-70D6-894D-903D-9EAE0E8E6608}" destId="{24F97AC2-6A1A-394D-BE8C-19269D81CED5}" srcOrd="5" destOrd="0" presId="urn:microsoft.com/office/officeart/2005/8/layout/radial4"/>
    <dgm:cxn modelId="{01678E8A-B842-724D-8BED-FA09F8A66DD3}" type="presParOf" srcId="{89D34763-70D6-894D-903D-9EAE0E8E6608}" destId="{07FFEADC-7C48-AE47-8017-0CC20384D5D6}" srcOrd="6" destOrd="0" presId="urn:microsoft.com/office/officeart/2005/8/layout/radial4"/>
    <dgm:cxn modelId="{6B4A977B-BA24-5148-8165-1A5A6DA90D26}" type="presParOf" srcId="{89D34763-70D6-894D-903D-9EAE0E8E6608}" destId="{66D2EDA6-FBE3-BF4F-9D93-92FF9CFCB84C}" srcOrd="7" destOrd="0" presId="urn:microsoft.com/office/officeart/2005/8/layout/radial4"/>
    <dgm:cxn modelId="{B8EC4F84-6932-DA42-A517-7D45E81D3232}" type="presParOf" srcId="{89D34763-70D6-894D-903D-9EAE0E8E6608}" destId="{2E334BB0-BC89-5543-A95F-DC7749A51C6A}" srcOrd="8" destOrd="0" presId="urn:microsoft.com/office/officeart/2005/8/layout/radial4"/>
    <dgm:cxn modelId="{5856DFE1-1265-BC4A-A473-0AC94B9968EF}" type="presParOf" srcId="{89D34763-70D6-894D-903D-9EAE0E8E6608}" destId="{63B5BDDE-3039-844E-9D0D-E82B2D4BD853}" srcOrd="9" destOrd="0" presId="urn:microsoft.com/office/officeart/2005/8/layout/radial4"/>
    <dgm:cxn modelId="{4338C70C-F678-144D-A7CA-B2BD91584351}" type="presParOf" srcId="{89D34763-70D6-894D-903D-9EAE0E8E6608}" destId="{D2419155-AB8F-5747-803D-FE0929A43ADF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B6B9D91-8254-B447-B599-B27B576F7882}" type="doc">
      <dgm:prSet loTypeId="urn:microsoft.com/office/officeart/2005/8/layout/vList3" loCatId="" qsTypeId="urn:microsoft.com/office/officeart/2005/8/quickstyle/simple4" qsCatId="simple" csTypeId="urn:microsoft.com/office/officeart/2005/8/colors/accent0_1" csCatId="mainScheme" phldr="1"/>
      <dgm:spPr/>
    </dgm:pt>
    <dgm:pt modelId="{FC9BA0B6-D351-F643-BAA6-12D225CBF78F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/>
            <a:t>Insertion</a:t>
          </a:r>
          <a:endParaRPr lang="en-US" dirty="0"/>
        </a:p>
      </dgm:t>
    </dgm:pt>
    <dgm:pt modelId="{69643CE9-4737-074A-8F4F-8C777DB99EE5}" type="parTrans" cxnId="{BECF81B6-30E5-1F46-A154-CF2EE3FEB62D}">
      <dgm:prSet/>
      <dgm:spPr/>
      <dgm:t>
        <a:bodyPr/>
        <a:lstStyle/>
        <a:p>
          <a:endParaRPr lang="en-US"/>
        </a:p>
      </dgm:t>
    </dgm:pt>
    <dgm:pt modelId="{983BBA9C-09E0-CE4B-A983-CAE80978FB94}" type="sibTrans" cxnId="{BECF81B6-30E5-1F46-A154-CF2EE3FEB62D}">
      <dgm:prSet/>
      <dgm:spPr/>
      <dgm:t>
        <a:bodyPr/>
        <a:lstStyle/>
        <a:p>
          <a:endParaRPr lang="en-US"/>
        </a:p>
      </dgm:t>
    </dgm:pt>
    <dgm:pt modelId="{CD4D20DC-182B-5C4E-ADDA-41966891FBD6}">
      <dgm:prSet phldrT="[Text]"/>
      <dgm:spPr>
        <a:ln>
          <a:solidFill>
            <a:srgbClr val="000000"/>
          </a:solidFill>
        </a:ln>
      </dgm:spPr>
      <dgm:t>
        <a:bodyPr/>
        <a:lstStyle/>
        <a:p>
          <a:r>
            <a:rPr lang="en-US" dirty="0" smtClean="0"/>
            <a:t>Searching</a:t>
          </a:r>
          <a:endParaRPr lang="en-US" dirty="0"/>
        </a:p>
      </dgm:t>
    </dgm:pt>
    <dgm:pt modelId="{C383EB3F-221D-B64F-86E4-2638D45B8A56}" type="parTrans" cxnId="{81014550-EDD7-ED49-83E8-EF86300AB3AA}">
      <dgm:prSet/>
      <dgm:spPr/>
      <dgm:t>
        <a:bodyPr/>
        <a:lstStyle/>
        <a:p>
          <a:endParaRPr lang="en-US"/>
        </a:p>
      </dgm:t>
    </dgm:pt>
    <dgm:pt modelId="{4957472E-6587-4C40-B37F-E02D8A196DF4}" type="sibTrans" cxnId="{81014550-EDD7-ED49-83E8-EF86300AB3AA}">
      <dgm:prSet/>
      <dgm:spPr/>
      <dgm:t>
        <a:bodyPr/>
        <a:lstStyle/>
        <a:p>
          <a:endParaRPr lang="en-US"/>
        </a:p>
      </dgm:t>
    </dgm:pt>
    <dgm:pt modelId="{F25BF42A-3C8C-4A49-B6C1-5144D29CB26F}">
      <dgm:prSet phldrT="[Text]"/>
      <dgm:spPr>
        <a:ln>
          <a:solidFill>
            <a:srgbClr val="000000"/>
          </a:solidFill>
        </a:ln>
      </dgm:spPr>
      <dgm:t>
        <a:bodyPr/>
        <a:lstStyle/>
        <a:p>
          <a:r>
            <a:rPr lang="en-US" dirty="0" smtClean="0"/>
            <a:t>Deletion</a:t>
          </a:r>
          <a:endParaRPr lang="en-US" dirty="0"/>
        </a:p>
      </dgm:t>
    </dgm:pt>
    <dgm:pt modelId="{A8CD7EC3-ABC0-4C4E-971E-48C336C588D4}" type="parTrans" cxnId="{3DCFF68E-18E9-534B-926B-7A34C92F4005}">
      <dgm:prSet/>
      <dgm:spPr/>
      <dgm:t>
        <a:bodyPr/>
        <a:lstStyle/>
        <a:p>
          <a:endParaRPr lang="en-US"/>
        </a:p>
      </dgm:t>
    </dgm:pt>
    <dgm:pt modelId="{C5DEC39D-974D-144B-B0AF-95A5DCA67AED}" type="sibTrans" cxnId="{3DCFF68E-18E9-534B-926B-7A34C92F4005}">
      <dgm:prSet/>
      <dgm:spPr/>
      <dgm:t>
        <a:bodyPr/>
        <a:lstStyle/>
        <a:p>
          <a:endParaRPr lang="en-US"/>
        </a:p>
      </dgm:t>
    </dgm:pt>
    <dgm:pt modelId="{C857680A-2402-8F48-93CA-AC475E94A838}">
      <dgm:prSet/>
      <dgm:spPr>
        <a:ln>
          <a:solidFill>
            <a:srgbClr val="000000"/>
          </a:solidFill>
        </a:ln>
      </dgm:spPr>
      <dgm:t>
        <a:bodyPr/>
        <a:lstStyle/>
        <a:p>
          <a:r>
            <a:rPr lang="en-US" dirty="0" smtClean="0"/>
            <a:t>Traversing</a:t>
          </a:r>
          <a:endParaRPr lang="en-US" dirty="0"/>
        </a:p>
      </dgm:t>
    </dgm:pt>
    <dgm:pt modelId="{EF4DC78F-ACE8-C147-9B07-6B25AEB83C81}" type="parTrans" cxnId="{4B5FDA73-7043-7D49-B57A-9C1D7EA21BDA}">
      <dgm:prSet/>
      <dgm:spPr/>
      <dgm:t>
        <a:bodyPr/>
        <a:lstStyle/>
        <a:p>
          <a:endParaRPr lang="en-US"/>
        </a:p>
      </dgm:t>
    </dgm:pt>
    <dgm:pt modelId="{EB0D47F0-D5FE-A34E-8C67-61E5319602B0}" type="sibTrans" cxnId="{4B5FDA73-7043-7D49-B57A-9C1D7EA21BDA}">
      <dgm:prSet/>
      <dgm:spPr/>
      <dgm:t>
        <a:bodyPr/>
        <a:lstStyle/>
        <a:p>
          <a:endParaRPr lang="en-US"/>
        </a:p>
      </dgm:t>
    </dgm:pt>
    <dgm:pt modelId="{15A8960E-80EE-9A42-9073-8082968DC39C}" type="pres">
      <dgm:prSet presAssocID="{2B6B9D91-8254-B447-B599-B27B576F7882}" presName="linearFlow" presStyleCnt="0">
        <dgm:presLayoutVars>
          <dgm:dir/>
          <dgm:resizeHandles val="exact"/>
        </dgm:presLayoutVars>
      </dgm:prSet>
      <dgm:spPr/>
    </dgm:pt>
    <dgm:pt modelId="{1E161065-F20B-7E43-87DF-818527BC1A02}" type="pres">
      <dgm:prSet presAssocID="{FC9BA0B6-D351-F643-BAA6-12D225CBF78F}" presName="composite" presStyleCnt="0"/>
      <dgm:spPr/>
    </dgm:pt>
    <dgm:pt modelId="{43490E91-9F21-E149-89AC-D1E55CF0BA69}" type="pres">
      <dgm:prSet presAssocID="{FC9BA0B6-D351-F643-BAA6-12D225CBF78F}" presName="imgShp" presStyleLbl="fgImgPlace1" presStyleIdx="0" presStyleCnt="4"/>
      <dgm:spPr>
        <a:solidFill>
          <a:srgbClr val="000090"/>
        </a:solidFill>
      </dgm:spPr>
    </dgm:pt>
    <dgm:pt modelId="{A9F9AC13-A830-C24D-855C-08C8C9E130B3}" type="pres">
      <dgm:prSet presAssocID="{FC9BA0B6-D351-F643-BAA6-12D225CBF78F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0875A1-32E2-7140-8121-16426C25A423}" type="pres">
      <dgm:prSet presAssocID="{983BBA9C-09E0-CE4B-A983-CAE80978FB94}" presName="spacing" presStyleCnt="0"/>
      <dgm:spPr/>
    </dgm:pt>
    <dgm:pt modelId="{B9279B3C-280F-7742-B500-FB086319923E}" type="pres">
      <dgm:prSet presAssocID="{CD4D20DC-182B-5C4E-ADDA-41966891FBD6}" presName="composite" presStyleCnt="0"/>
      <dgm:spPr/>
    </dgm:pt>
    <dgm:pt modelId="{56CF8679-589C-5942-B063-C3EDBF413AB6}" type="pres">
      <dgm:prSet presAssocID="{CD4D20DC-182B-5C4E-ADDA-41966891FBD6}" presName="imgShp" presStyleLbl="fgImgPlace1" presStyleIdx="1" presStyleCnt="4"/>
      <dgm:spPr>
        <a:solidFill>
          <a:srgbClr val="000090"/>
        </a:solidFill>
      </dgm:spPr>
    </dgm:pt>
    <dgm:pt modelId="{813F3E80-F2DB-374E-B504-6A1470B3FEAC}" type="pres">
      <dgm:prSet presAssocID="{CD4D20DC-182B-5C4E-ADDA-41966891FBD6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BF5C28-B0F3-E041-9002-FA229FF85415}" type="pres">
      <dgm:prSet presAssocID="{4957472E-6587-4C40-B37F-E02D8A196DF4}" presName="spacing" presStyleCnt="0"/>
      <dgm:spPr/>
    </dgm:pt>
    <dgm:pt modelId="{88E8CA12-354E-9644-8341-A2711E376EA0}" type="pres">
      <dgm:prSet presAssocID="{F25BF42A-3C8C-4A49-B6C1-5144D29CB26F}" presName="composite" presStyleCnt="0"/>
      <dgm:spPr/>
    </dgm:pt>
    <dgm:pt modelId="{66826C54-C3F4-034B-ACAE-D402FB584425}" type="pres">
      <dgm:prSet presAssocID="{F25BF42A-3C8C-4A49-B6C1-5144D29CB26F}" presName="imgShp" presStyleLbl="fgImgPlace1" presStyleIdx="2" presStyleCnt="4"/>
      <dgm:spPr>
        <a:solidFill>
          <a:srgbClr val="000090"/>
        </a:solidFill>
      </dgm:spPr>
    </dgm:pt>
    <dgm:pt modelId="{CEB033F3-52C5-CF4B-8C8A-352444D5109F}" type="pres">
      <dgm:prSet presAssocID="{F25BF42A-3C8C-4A49-B6C1-5144D29CB26F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848C39-394A-014E-8F9D-374EBF385902}" type="pres">
      <dgm:prSet presAssocID="{C5DEC39D-974D-144B-B0AF-95A5DCA67AED}" presName="spacing" presStyleCnt="0"/>
      <dgm:spPr/>
    </dgm:pt>
    <dgm:pt modelId="{2CBE8F7E-CB4E-B64C-BAE1-8C5C5C1F7C64}" type="pres">
      <dgm:prSet presAssocID="{C857680A-2402-8F48-93CA-AC475E94A838}" presName="composite" presStyleCnt="0"/>
      <dgm:spPr/>
    </dgm:pt>
    <dgm:pt modelId="{F1B60A5E-BF20-C54A-AF20-3882F045C70F}" type="pres">
      <dgm:prSet presAssocID="{C857680A-2402-8F48-93CA-AC475E94A838}" presName="imgShp" presStyleLbl="fgImgPlace1" presStyleIdx="3" presStyleCnt="4"/>
      <dgm:spPr>
        <a:solidFill>
          <a:srgbClr val="000090"/>
        </a:solidFill>
      </dgm:spPr>
    </dgm:pt>
    <dgm:pt modelId="{57D80721-1415-D048-A189-CE7E12849230}" type="pres">
      <dgm:prSet presAssocID="{C857680A-2402-8F48-93CA-AC475E94A838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7DFFAE5-8163-984D-8BA5-1363BACCA933}" type="presOf" srcId="{2B6B9D91-8254-B447-B599-B27B576F7882}" destId="{15A8960E-80EE-9A42-9073-8082968DC39C}" srcOrd="0" destOrd="0" presId="urn:microsoft.com/office/officeart/2005/8/layout/vList3"/>
    <dgm:cxn modelId="{AEB92500-99C7-064E-ADAA-589EE10CFFB0}" type="presOf" srcId="{CD4D20DC-182B-5C4E-ADDA-41966891FBD6}" destId="{813F3E80-F2DB-374E-B504-6A1470B3FEAC}" srcOrd="0" destOrd="0" presId="urn:microsoft.com/office/officeart/2005/8/layout/vList3"/>
    <dgm:cxn modelId="{3DCFF68E-18E9-534B-926B-7A34C92F4005}" srcId="{2B6B9D91-8254-B447-B599-B27B576F7882}" destId="{F25BF42A-3C8C-4A49-B6C1-5144D29CB26F}" srcOrd="2" destOrd="0" parTransId="{A8CD7EC3-ABC0-4C4E-971E-48C336C588D4}" sibTransId="{C5DEC39D-974D-144B-B0AF-95A5DCA67AED}"/>
    <dgm:cxn modelId="{DF7929C7-ACDF-C94F-8579-05FCB133FC97}" type="presOf" srcId="{FC9BA0B6-D351-F643-BAA6-12D225CBF78F}" destId="{A9F9AC13-A830-C24D-855C-08C8C9E130B3}" srcOrd="0" destOrd="0" presId="urn:microsoft.com/office/officeart/2005/8/layout/vList3"/>
    <dgm:cxn modelId="{BECF81B6-30E5-1F46-A154-CF2EE3FEB62D}" srcId="{2B6B9D91-8254-B447-B599-B27B576F7882}" destId="{FC9BA0B6-D351-F643-BAA6-12D225CBF78F}" srcOrd="0" destOrd="0" parTransId="{69643CE9-4737-074A-8F4F-8C777DB99EE5}" sibTransId="{983BBA9C-09E0-CE4B-A983-CAE80978FB94}"/>
    <dgm:cxn modelId="{48E40CF4-A349-7249-ABAC-9880A590A592}" type="presOf" srcId="{F25BF42A-3C8C-4A49-B6C1-5144D29CB26F}" destId="{CEB033F3-52C5-CF4B-8C8A-352444D5109F}" srcOrd="0" destOrd="0" presId="urn:microsoft.com/office/officeart/2005/8/layout/vList3"/>
    <dgm:cxn modelId="{4B5FDA73-7043-7D49-B57A-9C1D7EA21BDA}" srcId="{2B6B9D91-8254-B447-B599-B27B576F7882}" destId="{C857680A-2402-8F48-93CA-AC475E94A838}" srcOrd="3" destOrd="0" parTransId="{EF4DC78F-ACE8-C147-9B07-6B25AEB83C81}" sibTransId="{EB0D47F0-D5FE-A34E-8C67-61E5319602B0}"/>
    <dgm:cxn modelId="{F3781473-72DD-6E40-AE35-7EBFB901E57F}" type="presOf" srcId="{C857680A-2402-8F48-93CA-AC475E94A838}" destId="{57D80721-1415-D048-A189-CE7E12849230}" srcOrd="0" destOrd="0" presId="urn:microsoft.com/office/officeart/2005/8/layout/vList3"/>
    <dgm:cxn modelId="{81014550-EDD7-ED49-83E8-EF86300AB3AA}" srcId="{2B6B9D91-8254-B447-B599-B27B576F7882}" destId="{CD4D20DC-182B-5C4E-ADDA-41966891FBD6}" srcOrd="1" destOrd="0" parTransId="{C383EB3F-221D-B64F-86E4-2638D45B8A56}" sibTransId="{4957472E-6587-4C40-B37F-E02D8A196DF4}"/>
    <dgm:cxn modelId="{C5882F5C-BEA4-FD42-9F0C-2BFC58EBFD00}" type="presParOf" srcId="{15A8960E-80EE-9A42-9073-8082968DC39C}" destId="{1E161065-F20B-7E43-87DF-818527BC1A02}" srcOrd="0" destOrd="0" presId="urn:microsoft.com/office/officeart/2005/8/layout/vList3"/>
    <dgm:cxn modelId="{28AFD254-EABF-A14C-85D5-B009FB8F6771}" type="presParOf" srcId="{1E161065-F20B-7E43-87DF-818527BC1A02}" destId="{43490E91-9F21-E149-89AC-D1E55CF0BA69}" srcOrd="0" destOrd="0" presId="urn:microsoft.com/office/officeart/2005/8/layout/vList3"/>
    <dgm:cxn modelId="{B7A91A95-FBF7-8D49-A7D4-A64B0C7BD106}" type="presParOf" srcId="{1E161065-F20B-7E43-87DF-818527BC1A02}" destId="{A9F9AC13-A830-C24D-855C-08C8C9E130B3}" srcOrd="1" destOrd="0" presId="urn:microsoft.com/office/officeart/2005/8/layout/vList3"/>
    <dgm:cxn modelId="{71E5995E-1A1C-CC44-A9B5-F4A1A352B3B4}" type="presParOf" srcId="{15A8960E-80EE-9A42-9073-8082968DC39C}" destId="{270875A1-32E2-7140-8121-16426C25A423}" srcOrd="1" destOrd="0" presId="urn:microsoft.com/office/officeart/2005/8/layout/vList3"/>
    <dgm:cxn modelId="{4A2D9231-B3B0-6149-AE54-B25B6089AD72}" type="presParOf" srcId="{15A8960E-80EE-9A42-9073-8082968DC39C}" destId="{B9279B3C-280F-7742-B500-FB086319923E}" srcOrd="2" destOrd="0" presId="urn:microsoft.com/office/officeart/2005/8/layout/vList3"/>
    <dgm:cxn modelId="{49A464B8-FC68-D343-A325-F9F54A866402}" type="presParOf" srcId="{B9279B3C-280F-7742-B500-FB086319923E}" destId="{56CF8679-589C-5942-B063-C3EDBF413AB6}" srcOrd="0" destOrd="0" presId="urn:microsoft.com/office/officeart/2005/8/layout/vList3"/>
    <dgm:cxn modelId="{F4703FC7-9829-0D45-B4A3-0A1242042FD9}" type="presParOf" srcId="{B9279B3C-280F-7742-B500-FB086319923E}" destId="{813F3E80-F2DB-374E-B504-6A1470B3FEAC}" srcOrd="1" destOrd="0" presId="urn:microsoft.com/office/officeart/2005/8/layout/vList3"/>
    <dgm:cxn modelId="{D6E40E39-97F3-CF4F-A4E0-62EF72DC8C94}" type="presParOf" srcId="{15A8960E-80EE-9A42-9073-8082968DC39C}" destId="{E2BF5C28-B0F3-E041-9002-FA229FF85415}" srcOrd="3" destOrd="0" presId="urn:microsoft.com/office/officeart/2005/8/layout/vList3"/>
    <dgm:cxn modelId="{AA705C69-39CC-A449-AF34-631DCBD9A664}" type="presParOf" srcId="{15A8960E-80EE-9A42-9073-8082968DC39C}" destId="{88E8CA12-354E-9644-8341-A2711E376EA0}" srcOrd="4" destOrd="0" presId="urn:microsoft.com/office/officeart/2005/8/layout/vList3"/>
    <dgm:cxn modelId="{5CF1FB0F-CB2E-AB40-BA30-EE6FFC022DA6}" type="presParOf" srcId="{88E8CA12-354E-9644-8341-A2711E376EA0}" destId="{66826C54-C3F4-034B-ACAE-D402FB584425}" srcOrd="0" destOrd="0" presId="urn:microsoft.com/office/officeart/2005/8/layout/vList3"/>
    <dgm:cxn modelId="{6B95397D-1A1B-EF45-BC70-E00F5E78B292}" type="presParOf" srcId="{88E8CA12-354E-9644-8341-A2711E376EA0}" destId="{CEB033F3-52C5-CF4B-8C8A-352444D5109F}" srcOrd="1" destOrd="0" presId="urn:microsoft.com/office/officeart/2005/8/layout/vList3"/>
    <dgm:cxn modelId="{7A4B323D-95D7-3847-9BE8-31EB6851DE12}" type="presParOf" srcId="{15A8960E-80EE-9A42-9073-8082968DC39C}" destId="{7D848C39-394A-014E-8F9D-374EBF385902}" srcOrd="5" destOrd="0" presId="urn:microsoft.com/office/officeart/2005/8/layout/vList3"/>
    <dgm:cxn modelId="{8923AF94-DA8A-E84A-93BE-D3015B68EDE2}" type="presParOf" srcId="{15A8960E-80EE-9A42-9073-8082968DC39C}" destId="{2CBE8F7E-CB4E-B64C-BAE1-8C5C5C1F7C64}" srcOrd="6" destOrd="0" presId="urn:microsoft.com/office/officeart/2005/8/layout/vList3"/>
    <dgm:cxn modelId="{341E1D69-8904-0B4D-99DE-9A3172187D00}" type="presParOf" srcId="{2CBE8F7E-CB4E-B64C-BAE1-8C5C5C1F7C64}" destId="{F1B60A5E-BF20-C54A-AF20-3882F045C70F}" srcOrd="0" destOrd="0" presId="urn:microsoft.com/office/officeart/2005/8/layout/vList3"/>
    <dgm:cxn modelId="{EC2613DB-E109-9344-8505-C6337FB0A4FE}" type="presParOf" srcId="{2CBE8F7E-CB4E-B64C-BAE1-8C5C5C1F7C64}" destId="{57D80721-1415-D048-A189-CE7E1284923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10C610-BEFD-FE41-914F-E2C20FF50DE6}">
      <dsp:nvSpPr>
        <dsp:cNvPr id="0" name=""/>
        <dsp:cNvSpPr/>
      </dsp:nvSpPr>
      <dsp:spPr>
        <a:xfrm>
          <a:off x="2590794" y="3606610"/>
          <a:ext cx="3048010" cy="21178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Advantages</a:t>
          </a:r>
          <a:endParaRPr lang="en-US" sz="2800" kern="1200" dirty="0"/>
        </a:p>
      </dsp:txBody>
      <dsp:txXfrm>
        <a:off x="3037165" y="3916760"/>
        <a:ext cx="2155268" cy="1497536"/>
      </dsp:txXfrm>
    </dsp:sp>
    <dsp:sp modelId="{DA60D5B2-D7F0-7A42-96F9-75357486CE3C}">
      <dsp:nvSpPr>
        <dsp:cNvPr id="0" name=""/>
        <dsp:cNvSpPr/>
      </dsp:nvSpPr>
      <dsp:spPr>
        <a:xfrm rot="10800000">
          <a:off x="1006602" y="4363737"/>
          <a:ext cx="1497061" cy="603583"/>
        </a:xfrm>
        <a:prstGeom prst="lef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C6F7F2E-8B08-E947-B8D5-533528FFE971}">
      <dsp:nvSpPr>
        <dsp:cNvPr id="0" name=""/>
        <dsp:cNvSpPr/>
      </dsp:nvSpPr>
      <dsp:spPr>
        <a:xfrm>
          <a:off x="630" y="3860751"/>
          <a:ext cx="2011944" cy="16095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Gill Sans MT" charset="0"/>
            </a:rPr>
            <a:t>Contain data of any type, including objects of other classes.</a:t>
          </a:r>
          <a:endParaRPr lang="en-US" sz="1800" kern="1200" dirty="0"/>
        </a:p>
      </dsp:txBody>
      <dsp:txXfrm>
        <a:off x="47772" y="3907893"/>
        <a:ext cx="1917660" cy="1515271"/>
      </dsp:txXfrm>
    </dsp:sp>
    <dsp:sp modelId="{91A6FB69-578B-8043-80BE-E9AD827F7B54}">
      <dsp:nvSpPr>
        <dsp:cNvPr id="0" name=""/>
        <dsp:cNvSpPr/>
      </dsp:nvSpPr>
      <dsp:spPr>
        <a:xfrm rot="13500000">
          <a:off x="1657018" y="2793493"/>
          <a:ext cx="1775074" cy="603583"/>
        </a:xfrm>
        <a:prstGeom prst="lef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ABE039B-01FF-3C41-9FEF-7F97378B618D}">
      <dsp:nvSpPr>
        <dsp:cNvPr id="0" name=""/>
        <dsp:cNvSpPr/>
      </dsp:nvSpPr>
      <dsp:spPr>
        <a:xfrm>
          <a:off x="911000" y="1662923"/>
          <a:ext cx="2011944" cy="16095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Gill Sans MT" charset="0"/>
            </a:rPr>
            <a:t>Dynamic, so the length of a list can increase or decrease as necessary</a:t>
          </a:r>
          <a:endParaRPr lang="en-US" sz="1800" kern="1200" dirty="0"/>
        </a:p>
      </dsp:txBody>
      <dsp:txXfrm>
        <a:off x="958142" y="1710065"/>
        <a:ext cx="1917660" cy="1515271"/>
      </dsp:txXfrm>
    </dsp:sp>
    <dsp:sp modelId="{24F97AC2-6A1A-394D-BE8C-19269D81CED5}">
      <dsp:nvSpPr>
        <dsp:cNvPr id="0" name=""/>
        <dsp:cNvSpPr/>
      </dsp:nvSpPr>
      <dsp:spPr>
        <a:xfrm rot="16200000">
          <a:off x="3146515" y="2223823"/>
          <a:ext cx="1936569" cy="603583"/>
        </a:xfrm>
        <a:prstGeom prst="lef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7FFEADC-7C48-AE47-8017-0CC20384D5D6}">
      <dsp:nvSpPr>
        <dsp:cNvPr id="0" name=""/>
        <dsp:cNvSpPr/>
      </dsp:nvSpPr>
      <dsp:spPr>
        <a:xfrm>
          <a:off x="3108827" y="752553"/>
          <a:ext cx="2011944" cy="16095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Gill Sans MT" charset="0"/>
            </a:rPr>
            <a:t>Full only when the system has insufficient memory</a:t>
          </a:r>
          <a:endParaRPr lang="en-US" sz="1800" kern="1200" dirty="0"/>
        </a:p>
      </dsp:txBody>
      <dsp:txXfrm>
        <a:off x="3155969" y="799695"/>
        <a:ext cx="1917660" cy="1515271"/>
      </dsp:txXfrm>
    </dsp:sp>
    <dsp:sp modelId="{66D2EDA6-FBE3-BF4F-9D93-92FF9CFCB84C}">
      <dsp:nvSpPr>
        <dsp:cNvPr id="0" name=""/>
        <dsp:cNvSpPr/>
      </dsp:nvSpPr>
      <dsp:spPr>
        <a:xfrm rot="18900000">
          <a:off x="4797506" y="2793493"/>
          <a:ext cx="1775074" cy="603583"/>
        </a:xfrm>
        <a:prstGeom prst="lef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E334BB0-BC89-5543-A95F-DC7749A51C6A}">
      <dsp:nvSpPr>
        <dsp:cNvPr id="0" name=""/>
        <dsp:cNvSpPr/>
      </dsp:nvSpPr>
      <dsp:spPr>
        <a:xfrm>
          <a:off x="5306655" y="1662923"/>
          <a:ext cx="2011944" cy="16095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Gill Sans MT" charset="0"/>
            </a:rPr>
            <a:t>Can be maintained in sorted order by inserting each new element at the proper point in the list</a:t>
          </a:r>
          <a:endParaRPr lang="en-US" sz="1800" kern="1200" dirty="0"/>
        </a:p>
      </dsp:txBody>
      <dsp:txXfrm>
        <a:off x="5353797" y="1710065"/>
        <a:ext cx="1917660" cy="1515271"/>
      </dsp:txXfrm>
    </dsp:sp>
    <dsp:sp modelId="{63B5BDDE-3039-844E-9D0D-E82B2D4BD853}">
      <dsp:nvSpPr>
        <dsp:cNvPr id="0" name=""/>
        <dsp:cNvSpPr/>
      </dsp:nvSpPr>
      <dsp:spPr>
        <a:xfrm>
          <a:off x="5725936" y="4363737"/>
          <a:ext cx="1497061" cy="603583"/>
        </a:xfrm>
        <a:prstGeom prst="lef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2419155-AB8F-5747-803D-FE0929A43ADF}">
      <dsp:nvSpPr>
        <dsp:cNvPr id="0" name=""/>
        <dsp:cNvSpPr/>
      </dsp:nvSpPr>
      <dsp:spPr>
        <a:xfrm>
          <a:off x="6217025" y="3860751"/>
          <a:ext cx="2011944" cy="16095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Gill Sans MT" charset="0"/>
            </a:rPr>
            <a:t>linked list allows efficient insertion operations anywhere in the list</a:t>
          </a:r>
          <a:endParaRPr lang="en-US" sz="1800" kern="1200" dirty="0"/>
        </a:p>
      </dsp:txBody>
      <dsp:txXfrm>
        <a:off x="6264167" y="3907893"/>
        <a:ext cx="1917660" cy="15152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F9AC13-A830-C24D-855C-08C8C9E130B3}">
      <dsp:nvSpPr>
        <dsp:cNvPr id="0" name=""/>
        <dsp:cNvSpPr/>
      </dsp:nvSpPr>
      <dsp:spPr>
        <a:xfrm rot="10800000">
          <a:off x="1609322" y="2573"/>
          <a:ext cx="5472684" cy="923459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160020" rIns="298704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Insertion</a:t>
          </a:r>
          <a:endParaRPr lang="en-US" sz="4200" kern="1200" dirty="0"/>
        </a:p>
      </dsp:txBody>
      <dsp:txXfrm rot="10800000">
        <a:off x="1840187" y="2573"/>
        <a:ext cx="5241819" cy="923459"/>
      </dsp:txXfrm>
    </dsp:sp>
    <dsp:sp modelId="{43490E91-9F21-E149-89AC-D1E55CF0BA69}">
      <dsp:nvSpPr>
        <dsp:cNvPr id="0" name=""/>
        <dsp:cNvSpPr/>
      </dsp:nvSpPr>
      <dsp:spPr>
        <a:xfrm>
          <a:off x="1147593" y="2573"/>
          <a:ext cx="923459" cy="923459"/>
        </a:xfrm>
        <a:prstGeom prst="ellipse">
          <a:avLst/>
        </a:prstGeom>
        <a:solidFill>
          <a:srgbClr val="00009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13F3E80-F2DB-374E-B504-6A1470B3FEAC}">
      <dsp:nvSpPr>
        <dsp:cNvPr id="0" name=""/>
        <dsp:cNvSpPr/>
      </dsp:nvSpPr>
      <dsp:spPr>
        <a:xfrm rot="10800000">
          <a:off x="1609322" y="1201692"/>
          <a:ext cx="5472684" cy="923459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rgbClr val="0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160020" rIns="298704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Searching</a:t>
          </a:r>
          <a:endParaRPr lang="en-US" sz="4200" kern="1200" dirty="0"/>
        </a:p>
      </dsp:txBody>
      <dsp:txXfrm rot="10800000">
        <a:off x="1840187" y="1201692"/>
        <a:ext cx="5241819" cy="923459"/>
      </dsp:txXfrm>
    </dsp:sp>
    <dsp:sp modelId="{56CF8679-589C-5942-B063-C3EDBF413AB6}">
      <dsp:nvSpPr>
        <dsp:cNvPr id="0" name=""/>
        <dsp:cNvSpPr/>
      </dsp:nvSpPr>
      <dsp:spPr>
        <a:xfrm>
          <a:off x="1147593" y="1201692"/>
          <a:ext cx="923459" cy="923459"/>
        </a:xfrm>
        <a:prstGeom prst="ellipse">
          <a:avLst/>
        </a:prstGeom>
        <a:solidFill>
          <a:srgbClr val="00009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EB033F3-52C5-CF4B-8C8A-352444D5109F}">
      <dsp:nvSpPr>
        <dsp:cNvPr id="0" name=""/>
        <dsp:cNvSpPr/>
      </dsp:nvSpPr>
      <dsp:spPr>
        <a:xfrm rot="10800000">
          <a:off x="1609322" y="2400811"/>
          <a:ext cx="5472684" cy="923459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rgbClr val="0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160020" rIns="298704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Deletion</a:t>
          </a:r>
          <a:endParaRPr lang="en-US" sz="4200" kern="1200" dirty="0"/>
        </a:p>
      </dsp:txBody>
      <dsp:txXfrm rot="10800000">
        <a:off x="1840187" y="2400811"/>
        <a:ext cx="5241819" cy="923459"/>
      </dsp:txXfrm>
    </dsp:sp>
    <dsp:sp modelId="{66826C54-C3F4-034B-ACAE-D402FB584425}">
      <dsp:nvSpPr>
        <dsp:cNvPr id="0" name=""/>
        <dsp:cNvSpPr/>
      </dsp:nvSpPr>
      <dsp:spPr>
        <a:xfrm>
          <a:off x="1147593" y="2400811"/>
          <a:ext cx="923459" cy="923459"/>
        </a:xfrm>
        <a:prstGeom prst="ellipse">
          <a:avLst/>
        </a:prstGeom>
        <a:solidFill>
          <a:srgbClr val="00009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7D80721-1415-D048-A189-CE7E12849230}">
      <dsp:nvSpPr>
        <dsp:cNvPr id="0" name=""/>
        <dsp:cNvSpPr/>
      </dsp:nvSpPr>
      <dsp:spPr>
        <a:xfrm rot="10800000">
          <a:off x="1609322" y="3599929"/>
          <a:ext cx="5472684" cy="923459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rgbClr val="0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160020" rIns="298704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Traversing</a:t>
          </a:r>
          <a:endParaRPr lang="en-US" sz="4200" kern="1200" dirty="0"/>
        </a:p>
      </dsp:txBody>
      <dsp:txXfrm rot="10800000">
        <a:off x="1840187" y="3599929"/>
        <a:ext cx="5241819" cy="923459"/>
      </dsp:txXfrm>
    </dsp:sp>
    <dsp:sp modelId="{F1B60A5E-BF20-C54A-AF20-3882F045C70F}">
      <dsp:nvSpPr>
        <dsp:cNvPr id="0" name=""/>
        <dsp:cNvSpPr/>
      </dsp:nvSpPr>
      <dsp:spPr>
        <a:xfrm>
          <a:off x="1147593" y="3599929"/>
          <a:ext cx="923459" cy="923459"/>
        </a:xfrm>
        <a:prstGeom prst="ellipse">
          <a:avLst/>
        </a:prstGeom>
        <a:solidFill>
          <a:srgbClr val="00009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66D31A2-A05C-714B-B7DD-E869DFD09A8C}" type="datetimeFigureOut">
              <a:rPr lang="en-US"/>
              <a:pPr/>
              <a:t>11/6/12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F6BFB7B-82DB-3F4C-A8D5-BBA7AAB028F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873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85719E5-AD02-154D-9287-5D448742ED16}" type="slidenum">
              <a:rPr lang="en-US"/>
              <a:pPr eaLnBrk="1" hangingPunct="1"/>
              <a:t>38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87E2-A1FC-254C-B592-C00885DCCE34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BB624-A4FB-F74C-A84B-45BFB6C20E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682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20048-5198-5442-A663-591859F0A799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4283-84B3-E745-BF7A-B3953D2B29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05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4891B-3B53-4143-8528-EBC3ADE37711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36BE7-B970-9E4F-B7D7-1DD9AC8A9C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868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A3B4-6672-CC4C-BC50-A02B63933EA5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55362-57B4-9D4D-AEB8-ABE03E1ED1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593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5FDCF-054B-204A-990F-F6F5A35DD555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FD5-76AD-CA42-86CE-387FA3C7C7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358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4A168-3CDF-8648-A95F-7AFE6B81988B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376F-10FE-9E49-9BF9-2169A0BD16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248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5C58C-4F69-5D41-BDDF-5160202720D5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EA984-4588-2D4A-8231-1F94D272F1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763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AB9E-6025-7140-B4F4-CD80DC3A08B8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5D0DF-4FE3-A94E-BDA1-33AB4607BE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887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4246-0BCF-2C4B-B0C6-067E4B771E38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B091B-978F-1D41-BAD2-F7560901D6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842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3C7ED-8BD9-2240-8910-31AB2702C3BC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A070-44D3-6C42-9E53-274D94BEE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545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3FC1B-683A-3348-A64D-8BF6DBDC761E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3C8A8-03E3-F243-9EAB-69D1B9F1B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40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02540-1BD4-1D44-9A35-E608E4386861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2AA07-47E1-DC40-ACAD-DB654CB176E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444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Linked List by </a:t>
            </a:r>
            <a:r>
              <a:rPr lang="en-US" dirty="0" err="1" smtClean="0"/>
              <a:t>www.asyrani.com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353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you learn Linked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level of Data Structures</a:t>
            </a:r>
          </a:p>
          <a:p>
            <a:r>
              <a:rPr lang="en-US" dirty="0" smtClean="0"/>
              <a:t>Intermediate Level of Understanding for C++</a:t>
            </a:r>
          </a:p>
          <a:p>
            <a:r>
              <a:rPr lang="en-US" dirty="0" smtClean="0"/>
              <a:t>Please make sure to properly and slowly digesting the topics.</a:t>
            </a:r>
          </a:p>
          <a:p>
            <a:r>
              <a:rPr lang="en-US" dirty="0" smtClean="0"/>
              <a:t>We are going to take a deep breath now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784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 Definition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09800"/>
          </a:xfrm>
        </p:spPr>
        <p:txBody>
          <a:bodyPr>
            <a:normAutofit/>
          </a:bodyPr>
          <a:lstStyle/>
          <a:p>
            <a:r>
              <a:rPr lang="en-US" dirty="0" smtClean="0"/>
              <a:t>List – A sequence of elements in certain linear order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[English] List is where you put what to do one by one in sequence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733800"/>
            <a:ext cx="4051300" cy="303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689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Operations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4375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56499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Operations [English]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Traversing – </a:t>
            </a:r>
            <a:r>
              <a:rPr lang="en-US" dirty="0" smtClean="0">
                <a:solidFill>
                  <a:srgbClr val="0000FF"/>
                </a:solidFill>
              </a:rPr>
              <a:t>Where you navigate your shopping list one by one</a:t>
            </a:r>
          </a:p>
          <a:p>
            <a:r>
              <a:rPr lang="en-US" dirty="0" smtClean="0"/>
              <a:t>Searching/Retrieving – </a:t>
            </a:r>
            <a:r>
              <a:rPr lang="en-US" dirty="0" smtClean="0">
                <a:solidFill>
                  <a:srgbClr val="0000FF"/>
                </a:solidFill>
              </a:rPr>
              <a:t>Where you starting to find out specific items that you want to buy in your shopping list</a:t>
            </a:r>
          </a:p>
          <a:p>
            <a:r>
              <a:rPr lang="en-US" dirty="0" smtClean="0"/>
              <a:t>Inserting – </a:t>
            </a:r>
            <a:r>
              <a:rPr lang="en-US" dirty="0" smtClean="0">
                <a:solidFill>
                  <a:srgbClr val="0000FF"/>
                </a:solidFill>
              </a:rPr>
              <a:t>Insert new stuff to buy in your shopping list</a:t>
            </a:r>
          </a:p>
          <a:p>
            <a:r>
              <a:rPr lang="en-US" dirty="0" smtClean="0"/>
              <a:t>Removing/Deleting – </a:t>
            </a:r>
            <a:r>
              <a:rPr lang="en-US" dirty="0" smtClean="0">
                <a:solidFill>
                  <a:srgbClr val="0000FF"/>
                </a:solidFill>
              </a:rPr>
              <a:t>Where you strike out the things that you have bought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553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common 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Stacks </a:t>
            </a:r>
            <a:r>
              <a:rPr lang="en-US" dirty="0"/>
              <a:t>and queues, where insertions and deletions can be done only at the head or the tail of the sequence. </a:t>
            </a:r>
            <a:r>
              <a:rPr lang="en-US" dirty="0" smtClean="0"/>
              <a:t>That is the rules!!!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371600" y="3733800"/>
            <a:ext cx="736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Head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620000" y="3733800"/>
            <a:ext cx="531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Tail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1128390" y="4114800"/>
            <a:ext cx="1157610" cy="685800"/>
            <a:chOff x="1204590" y="3048000"/>
            <a:chExt cx="1157610" cy="685800"/>
          </a:xfrm>
        </p:grpSpPr>
        <p:sp>
          <p:nvSpPr>
            <p:cNvPr id="19" name="Rectangle 18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2667000" y="4114800"/>
            <a:ext cx="1157610" cy="685800"/>
            <a:chOff x="1204590" y="3048000"/>
            <a:chExt cx="1157610" cy="685800"/>
          </a:xfrm>
        </p:grpSpPr>
        <p:sp>
          <p:nvSpPr>
            <p:cNvPr id="22" name="Rectangle 21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4191000" y="4114800"/>
            <a:ext cx="1157610" cy="685800"/>
            <a:chOff x="1204590" y="3048000"/>
            <a:chExt cx="1157610" cy="685800"/>
          </a:xfrm>
        </p:grpSpPr>
        <p:sp>
          <p:nvSpPr>
            <p:cNvPr id="25" name="Rectangle 24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5715000" y="4114800"/>
            <a:ext cx="1157610" cy="685800"/>
            <a:chOff x="1204590" y="3048000"/>
            <a:chExt cx="1157610" cy="685800"/>
          </a:xfrm>
        </p:grpSpPr>
        <p:sp>
          <p:nvSpPr>
            <p:cNvPr id="28" name="Rectangle 27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7253610" y="4114800"/>
            <a:ext cx="1157610" cy="685800"/>
            <a:chOff x="1204590" y="3048000"/>
            <a:chExt cx="1157610" cy="685800"/>
          </a:xfrm>
        </p:grpSpPr>
        <p:sp>
          <p:nvSpPr>
            <p:cNvPr id="31" name="Rectangle 30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Connector 31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76314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Linked list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427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Linked List?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linked list is a series of nodes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9200" y="26670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 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467600" y="26670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 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28590" y="26670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 1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1204590" y="3048000"/>
            <a:ext cx="1157610" cy="685800"/>
            <a:chOff x="1204590" y="3048000"/>
            <a:chExt cx="1157610" cy="685800"/>
          </a:xfrm>
        </p:grpSpPr>
        <p:sp>
          <p:nvSpPr>
            <p:cNvPr id="5" name="Rectangle 4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2743200" y="3048000"/>
            <a:ext cx="1157610" cy="685800"/>
            <a:chOff x="1204590" y="3048000"/>
            <a:chExt cx="1157610" cy="685800"/>
          </a:xfrm>
        </p:grpSpPr>
        <p:sp>
          <p:nvSpPr>
            <p:cNvPr id="21" name="Rectangle 20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4267200" y="3048000"/>
            <a:ext cx="1157610" cy="685800"/>
            <a:chOff x="1204590" y="3048000"/>
            <a:chExt cx="1157610" cy="685800"/>
          </a:xfrm>
        </p:grpSpPr>
        <p:sp>
          <p:nvSpPr>
            <p:cNvPr id="24" name="Rectangle 23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5791200" y="3048000"/>
            <a:ext cx="1157610" cy="685800"/>
            <a:chOff x="1204590" y="3048000"/>
            <a:chExt cx="1157610" cy="685800"/>
          </a:xfrm>
        </p:grpSpPr>
        <p:sp>
          <p:nvSpPr>
            <p:cNvPr id="27" name="Rectangle 26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7329810" y="3048000"/>
            <a:ext cx="1157610" cy="685800"/>
            <a:chOff x="1204590" y="3048000"/>
            <a:chExt cx="1157610" cy="685800"/>
          </a:xfrm>
        </p:grpSpPr>
        <p:sp>
          <p:nvSpPr>
            <p:cNvPr id="30" name="Rectangle 29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88719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Linked List?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Each node holds an item of data and a </a:t>
            </a:r>
            <a:r>
              <a:rPr lang="en-US" dirty="0" smtClean="0"/>
              <a:t>pointer(s) </a:t>
            </a:r>
            <a:r>
              <a:rPr lang="en-US" dirty="0"/>
              <a:t>to the next node in the list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9200" y="3124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 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467600" y="3124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 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28590" y="3124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 1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1204590" y="3505200"/>
            <a:ext cx="1157610" cy="685800"/>
            <a:chOff x="1204590" y="3048000"/>
            <a:chExt cx="1157610" cy="685800"/>
          </a:xfrm>
        </p:grpSpPr>
        <p:sp>
          <p:nvSpPr>
            <p:cNvPr id="5" name="Rectangle 4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2743200" y="3505200"/>
            <a:ext cx="1157610" cy="685800"/>
            <a:chOff x="1204590" y="3048000"/>
            <a:chExt cx="1157610" cy="685800"/>
          </a:xfrm>
        </p:grpSpPr>
        <p:sp>
          <p:nvSpPr>
            <p:cNvPr id="21" name="Rectangle 20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4267200" y="3505200"/>
            <a:ext cx="1157610" cy="685800"/>
            <a:chOff x="1204590" y="3048000"/>
            <a:chExt cx="1157610" cy="685800"/>
          </a:xfrm>
        </p:grpSpPr>
        <p:sp>
          <p:nvSpPr>
            <p:cNvPr id="24" name="Rectangle 23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5791200" y="3505200"/>
            <a:ext cx="1157610" cy="685800"/>
            <a:chOff x="1204590" y="3048000"/>
            <a:chExt cx="1157610" cy="685800"/>
          </a:xfrm>
        </p:grpSpPr>
        <p:sp>
          <p:nvSpPr>
            <p:cNvPr id="27" name="Rectangle 26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7329810" y="3505200"/>
            <a:ext cx="1157610" cy="685800"/>
            <a:chOff x="1204590" y="3048000"/>
            <a:chExt cx="1157610" cy="685800"/>
          </a:xfrm>
        </p:grpSpPr>
        <p:sp>
          <p:nvSpPr>
            <p:cNvPr id="30" name="Rectangle 29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" name="Straight Connector 5"/>
          <p:cNvCxnSpPr>
            <a:stCxn id="5" idx="3"/>
            <a:endCxn id="21" idx="1"/>
          </p:cNvCxnSpPr>
          <p:nvPr/>
        </p:nvCxnSpPr>
        <p:spPr>
          <a:xfrm>
            <a:off x="2362200" y="3848100"/>
            <a:ext cx="381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21" idx="3"/>
            <a:endCxn id="24" idx="1"/>
          </p:cNvCxnSpPr>
          <p:nvPr/>
        </p:nvCxnSpPr>
        <p:spPr>
          <a:xfrm>
            <a:off x="3900810" y="3848100"/>
            <a:ext cx="3663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24" idx="3"/>
            <a:endCxn id="27" idx="1"/>
          </p:cNvCxnSpPr>
          <p:nvPr/>
        </p:nvCxnSpPr>
        <p:spPr>
          <a:xfrm>
            <a:off x="5424810" y="3848100"/>
            <a:ext cx="3663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27" idx="3"/>
            <a:endCxn id="30" idx="1"/>
          </p:cNvCxnSpPr>
          <p:nvPr/>
        </p:nvCxnSpPr>
        <p:spPr>
          <a:xfrm>
            <a:off x="6948810" y="3848100"/>
            <a:ext cx="381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1828800" y="3810000"/>
            <a:ext cx="457200" cy="990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066800" y="4888468"/>
            <a:ext cx="1775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Point to Node 1</a:t>
            </a:r>
            <a:endParaRPr lang="en-US" dirty="0"/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4876800" y="3886200"/>
            <a:ext cx="457200" cy="990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114800" y="4964668"/>
            <a:ext cx="1775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Point to Node 3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419600" y="3124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 2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5943600" y="3124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719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Linked List?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last node's pointer is set to </a:t>
            </a:r>
            <a:r>
              <a:rPr lang="en-US" dirty="0" smtClean="0"/>
              <a:t>null</a:t>
            </a:r>
          </a:p>
          <a:p>
            <a:pPr marL="0" indent="0">
              <a:buNone/>
            </a:pPr>
            <a:r>
              <a:rPr lang="en-US" dirty="0" smtClean="0"/>
              <a:t>NULL means </a:t>
            </a:r>
            <a:r>
              <a:rPr lang="en-US" dirty="0" smtClean="0">
                <a:solidFill>
                  <a:srgbClr val="0000FF"/>
                </a:solidFill>
              </a:rPr>
              <a:t>end of node/no more nodes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9200" y="3124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 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467600" y="3124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 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28590" y="3124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 1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1204590" y="3505200"/>
            <a:ext cx="1157610" cy="685800"/>
            <a:chOff x="1204590" y="3048000"/>
            <a:chExt cx="1157610" cy="685800"/>
          </a:xfrm>
        </p:grpSpPr>
        <p:sp>
          <p:nvSpPr>
            <p:cNvPr id="5" name="Rectangle 4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2743200" y="3505200"/>
            <a:ext cx="1157610" cy="685800"/>
            <a:chOff x="1204590" y="3048000"/>
            <a:chExt cx="1157610" cy="685800"/>
          </a:xfrm>
        </p:grpSpPr>
        <p:sp>
          <p:nvSpPr>
            <p:cNvPr id="21" name="Rectangle 20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4267200" y="3505200"/>
            <a:ext cx="1157610" cy="685800"/>
            <a:chOff x="1204590" y="3048000"/>
            <a:chExt cx="1157610" cy="685800"/>
          </a:xfrm>
        </p:grpSpPr>
        <p:sp>
          <p:nvSpPr>
            <p:cNvPr id="24" name="Rectangle 23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5791200" y="3505200"/>
            <a:ext cx="1157610" cy="685800"/>
            <a:chOff x="1204590" y="3048000"/>
            <a:chExt cx="1157610" cy="685800"/>
          </a:xfrm>
        </p:grpSpPr>
        <p:sp>
          <p:nvSpPr>
            <p:cNvPr id="27" name="Rectangle 26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7329810" y="3505200"/>
            <a:ext cx="1157610" cy="685800"/>
            <a:chOff x="1204590" y="3048000"/>
            <a:chExt cx="1157610" cy="685800"/>
          </a:xfrm>
        </p:grpSpPr>
        <p:sp>
          <p:nvSpPr>
            <p:cNvPr id="30" name="Rectangle 29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" name="Straight Connector 5"/>
          <p:cNvCxnSpPr>
            <a:stCxn id="5" idx="3"/>
            <a:endCxn id="21" idx="1"/>
          </p:cNvCxnSpPr>
          <p:nvPr/>
        </p:nvCxnSpPr>
        <p:spPr>
          <a:xfrm>
            <a:off x="2362200" y="3848100"/>
            <a:ext cx="381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21" idx="3"/>
            <a:endCxn id="24" idx="1"/>
          </p:cNvCxnSpPr>
          <p:nvPr/>
        </p:nvCxnSpPr>
        <p:spPr>
          <a:xfrm>
            <a:off x="3900810" y="3848100"/>
            <a:ext cx="3663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24" idx="3"/>
            <a:endCxn id="27" idx="1"/>
          </p:cNvCxnSpPr>
          <p:nvPr/>
        </p:nvCxnSpPr>
        <p:spPr>
          <a:xfrm>
            <a:off x="5424810" y="3848100"/>
            <a:ext cx="3663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27" idx="3"/>
            <a:endCxn id="30" idx="1"/>
          </p:cNvCxnSpPr>
          <p:nvPr/>
        </p:nvCxnSpPr>
        <p:spPr>
          <a:xfrm>
            <a:off x="6948810" y="3848100"/>
            <a:ext cx="381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7086600" y="3962400"/>
            <a:ext cx="1295400" cy="1066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781800" y="5181600"/>
            <a:ext cx="766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NULL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475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Linked List?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order to hold on to a list, a program holds a pointer to the first node of the list.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9200" y="3124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 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467600" y="3124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 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28590" y="3124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 1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1204590" y="3505200"/>
            <a:ext cx="1157610" cy="685800"/>
            <a:chOff x="1204590" y="3048000"/>
            <a:chExt cx="1157610" cy="685800"/>
          </a:xfrm>
        </p:grpSpPr>
        <p:sp>
          <p:nvSpPr>
            <p:cNvPr id="5" name="Rectangle 4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2743200" y="3505200"/>
            <a:ext cx="1157610" cy="685800"/>
            <a:chOff x="1204590" y="3048000"/>
            <a:chExt cx="1157610" cy="685800"/>
          </a:xfrm>
        </p:grpSpPr>
        <p:sp>
          <p:nvSpPr>
            <p:cNvPr id="21" name="Rectangle 20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4267200" y="3505200"/>
            <a:ext cx="1157610" cy="685800"/>
            <a:chOff x="1204590" y="3048000"/>
            <a:chExt cx="1157610" cy="685800"/>
          </a:xfrm>
        </p:grpSpPr>
        <p:sp>
          <p:nvSpPr>
            <p:cNvPr id="24" name="Rectangle 23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5791200" y="3505200"/>
            <a:ext cx="1157610" cy="685800"/>
            <a:chOff x="1204590" y="3048000"/>
            <a:chExt cx="1157610" cy="685800"/>
          </a:xfrm>
        </p:grpSpPr>
        <p:sp>
          <p:nvSpPr>
            <p:cNvPr id="27" name="Rectangle 26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7329810" y="3505200"/>
            <a:ext cx="1157610" cy="685800"/>
            <a:chOff x="1204590" y="3048000"/>
            <a:chExt cx="1157610" cy="685800"/>
          </a:xfrm>
        </p:grpSpPr>
        <p:sp>
          <p:nvSpPr>
            <p:cNvPr id="30" name="Rectangle 29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" name="Straight Connector 5"/>
          <p:cNvCxnSpPr>
            <a:stCxn id="5" idx="3"/>
            <a:endCxn id="21" idx="1"/>
          </p:cNvCxnSpPr>
          <p:nvPr/>
        </p:nvCxnSpPr>
        <p:spPr>
          <a:xfrm>
            <a:off x="2362200" y="3848100"/>
            <a:ext cx="381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21" idx="3"/>
            <a:endCxn id="24" idx="1"/>
          </p:cNvCxnSpPr>
          <p:nvPr/>
        </p:nvCxnSpPr>
        <p:spPr>
          <a:xfrm>
            <a:off x="3900810" y="3848100"/>
            <a:ext cx="3663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24" idx="3"/>
            <a:endCxn id="27" idx="1"/>
          </p:cNvCxnSpPr>
          <p:nvPr/>
        </p:nvCxnSpPr>
        <p:spPr>
          <a:xfrm>
            <a:off x="5424810" y="3848100"/>
            <a:ext cx="3663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27" idx="3"/>
            <a:endCxn id="30" idx="1"/>
          </p:cNvCxnSpPr>
          <p:nvPr/>
        </p:nvCxnSpPr>
        <p:spPr>
          <a:xfrm>
            <a:off x="6948810" y="3848100"/>
            <a:ext cx="381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1447800" y="3810000"/>
            <a:ext cx="1143000" cy="1676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09600" y="5410200"/>
            <a:ext cx="1377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PROGRAM </a:t>
            </a:r>
            <a:endParaRPr lang="en-US" dirty="0"/>
          </a:p>
        </p:txBody>
      </p:sp>
      <p:grpSp>
        <p:nvGrpSpPr>
          <p:cNvPr id="40" name="Group 39"/>
          <p:cNvGrpSpPr/>
          <p:nvPr/>
        </p:nvGrpSpPr>
        <p:grpSpPr>
          <a:xfrm>
            <a:off x="457200" y="4800600"/>
            <a:ext cx="2362200" cy="1524000"/>
            <a:chOff x="2362200" y="4724400"/>
            <a:chExt cx="2362200" cy="1524000"/>
          </a:xfrm>
        </p:grpSpPr>
        <p:sp>
          <p:nvSpPr>
            <p:cNvPr id="9" name="Rectangle 8"/>
            <p:cNvSpPr/>
            <p:nvPr/>
          </p:nvSpPr>
          <p:spPr>
            <a:xfrm>
              <a:off x="2362200" y="4724400"/>
              <a:ext cx="2362200" cy="152400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4038600" y="4724400"/>
              <a:ext cx="0" cy="1524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/>
          <p:cNvSpPr txBox="1"/>
          <p:nvPr/>
        </p:nvSpPr>
        <p:spPr>
          <a:xfrm>
            <a:off x="1981200" y="4343400"/>
            <a:ext cx="967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Point 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188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1747308"/>
              </p:ext>
            </p:extLst>
          </p:nvPr>
        </p:nvGraphicFramePr>
        <p:xfrm>
          <a:off x="457200" y="228600"/>
          <a:ext cx="82296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3645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Array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ln>
            <a:solidFill>
              <a:srgbClr val="000000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Gill Sans MT" charset="0"/>
              </a:rPr>
              <a:t>The size of a </a:t>
            </a:r>
            <a:r>
              <a:rPr lang="ja-JP" altLang="en-US" dirty="0">
                <a:latin typeface="Gill Sans MT" charset="0"/>
              </a:rPr>
              <a:t>“</a:t>
            </a:r>
            <a:r>
              <a:rPr lang="en-US" dirty="0">
                <a:latin typeface="Gill Sans MT" charset="0"/>
              </a:rPr>
              <a:t>conventional</a:t>
            </a:r>
            <a:r>
              <a:rPr lang="ja-JP" altLang="en-US" dirty="0">
                <a:latin typeface="Gill Sans MT" charset="0"/>
              </a:rPr>
              <a:t>”</a:t>
            </a:r>
            <a:r>
              <a:rPr lang="en-US" dirty="0">
                <a:latin typeface="Gill Sans MT" charset="0"/>
              </a:rPr>
              <a:t> C++ array however cannot be altered because the array size is fixed at compile time.</a:t>
            </a:r>
          </a:p>
          <a:p>
            <a:r>
              <a:rPr lang="en-US" dirty="0" smtClean="0"/>
              <a:t>Cannot contain objects and classes</a:t>
            </a:r>
          </a:p>
          <a:p>
            <a:r>
              <a:rPr lang="en-US" dirty="0" smtClean="0"/>
              <a:t>Arrays can become full as it depends on our defined array</a:t>
            </a:r>
          </a:p>
          <a:p>
            <a:r>
              <a:rPr lang="en-US" dirty="0" smtClean="0"/>
              <a:t>Time consuming</a:t>
            </a:r>
          </a:p>
          <a:p>
            <a:r>
              <a:rPr lang="en-US" dirty="0">
                <a:latin typeface="Gill Sans MT" charset="0"/>
              </a:rPr>
              <a:t>E</a:t>
            </a:r>
            <a:r>
              <a:rPr lang="en-US" dirty="0" smtClean="0">
                <a:latin typeface="Gill Sans MT" charset="0"/>
              </a:rPr>
              <a:t>xisting </a:t>
            </a:r>
            <a:r>
              <a:rPr lang="en-US" dirty="0">
                <a:latin typeface="Gill Sans MT" charset="0"/>
              </a:rPr>
              <a:t>elements </a:t>
            </a:r>
            <a:r>
              <a:rPr lang="en-US" dirty="0" smtClean="0">
                <a:latin typeface="Gill Sans MT" charset="0"/>
              </a:rPr>
              <a:t>need </a:t>
            </a:r>
            <a:r>
              <a:rPr lang="en-US" dirty="0">
                <a:latin typeface="Gill Sans MT" charset="0"/>
              </a:rPr>
              <a:t>to be moved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Linked List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ln>
            <a:solidFill>
              <a:srgbClr val="000000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Gill Sans MT" charset="0"/>
              </a:rPr>
              <a:t>Linked lists are dynamic, so the length of a list can increase or decrease as necessary. </a:t>
            </a:r>
            <a:endParaRPr lang="en-US" dirty="0" smtClean="0">
              <a:latin typeface="Gill Sans MT" charset="0"/>
            </a:endParaRPr>
          </a:p>
          <a:p>
            <a:r>
              <a:rPr lang="en-US" dirty="0" smtClean="0">
                <a:latin typeface="Gill Sans MT" charset="0"/>
              </a:rPr>
              <a:t>Can contain objects and classes</a:t>
            </a:r>
          </a:p>
          <a:p>
            <a:r>
              <a:rPr lang="en-US" dirty="0" smtClean="0">
                <a:latin typeface="Gill Sans MT" charset="0"/>
              </a:rPr>
              <a:t>Never becoming full unless computer does not have enough memory</a:t>
            </a:r>
          </a:p>
          <a:p>
            <a:r>
              <a:rPr lang="en-US" dirty="0" smtClean="0">
                <a:latin typeface="Gill Sans MT" charset="0"/>
              </a:rPr>
              <a:t>Faster than array</a:t>
            </a:r>
          </a:p>
          <a:p>
            <a:r>
              <a:rPr lang="en-US" dirty="0">
                <a:latin typeface="Gill Sans MT" charset="0"/>
              </a:rPr>
              <a:t>Linked lists can be maintained in sorted order by inserting each new element at the proper point in the </a:t>
            </a:r>
            <a:r>
              <a:rPr lang="en-US" dirty="0" smtClean="0">
                <a:latin typeface="Gill Sans MT" charset="0"/>
              </a:rPr>
              <a:t>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628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LINKED LIST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915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</a:rPr>
              <a:t>Singly Linked List</a:t>
            </a: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Gill Sans MT" charset="0"/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Gill Sans MT" charset="0"/>
              </a:rPr>
              <a:t>Singly linked list is one of the most primitive data structures</a:t>
            </a:r>
          </a:p>
          <a:p>
            <a:pPr eaLnBrk="1" hangingPunct="1"/>
            <a:r>
              <a:rPr lang="en-US" smtClean="0">
                <a:latin typeface="Gill Sans MT" charset="0"/>
              </a:rPr>
              <a:t>Each node that makes up a singly linked list consists of a </a:t>
            </a:r>
            <a:r>
              <a:rPr lang="en-US" smtClean="0">
                <a:solidFill>
                  <a:srgbClr val="FF0000"/>
                </a:solidFill>
                <a:latin typeface="Gill Sans MT" charset="0"/>
              </a:rPr>
              <a:t>value/data</a:t>
            </a:r>
            <a:r>
              <a:rPr lang="en-US" smtClean="0">
                <a:latin typeface="Gill Sans MT" charset="0"/>
              </a:rPr>
              <a:t> and a </a:t>
            </a:r>
            <a:r>
              <a:rPr lang="en-US" smtClean="0">
                <a:solidFill>
                  <a:srgbClr val="FF0000"/>
                </a:solidFill>
                <a:latin typeface="Gill Sans MT" charset="0"/>
              </a:rPr>
              <a:t>reference</a:t>
            </a:r>
            <a:r>
              <a:rPr lang="en-US" smtClean="0">
                <a:latin typeface="Gill Sans MT" charset="0"/>
              </a:rPr>
              <a:t> to the next node (if any) in the list</a:t>
            </a:r>
          </a:p>
          <a:p>
            <a:pPr eaLnBrk="1" hangingPunct="1">
              <a:buFont typeface="Wingdings 2" charset="0"/>
              <a:buNone/>
            </a:pPr>
            <a:endParaRPr lang="en-US">
              <a:latin typeface="Gill Sans MT" charset="0"/>
            </a:endParaRPr>
          </a:p>
        </p:txBody>
      </p:sp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2">
            <a:lum bright="-3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800600"/>
            <a:ext cx="3505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SINGLY LINKED LIST OPERATIONS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821697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38988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0"/>
            <a:ext cx="8229600" cy="1143000"/>
          </a:xfrm>
        </p:spPr>
        <p:txBody>
          <a:bodyPr/>
          <a:lstStyle/>
          <a:p>
            <a:r>
              <a:rPr lang="en-US" dirty="0" smtClean="0"/>
              <a:t>INSERTION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962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Gill Sans MT" charset="0"/>
              </a:rPr>
              <a:t>Adding a node to the tail/end of the list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3124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 0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467600" y="3124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 4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28590" y="3124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 1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204590" y="3505200"/>
            <a:ext cx="1157610" cy="685800"/>
            <a:chOff x="1204590" y="3048000"/>
            <a:chExt cx="1157610" cy="685800"/>
          </a:xfrm>
        </p:grpSpPr>
        <p:sp>
          <p:nvSpPr>
            <p:cNvPr id="8" name="Rectangle 7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2743200" y="3505200"/>
            <a:ext cx="1157610" cy="685800"/>
            <a:chOff x="1204590" y="3048000"/>
            <a:chExt cx="1157610" cy="685800"/>
          </a:xfrm>
        </p:grpSpPr>
        <p:sp>
          <p:nvSpPr>
            <p:cNvPr id="11" name="Rectangle 10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4267200" y="3505200"/>
            <a:ext cx="1157610" cy="685800"/>
            <a:chOff x="1204590" y="3048000"/>
            <a:chExt cx="1157610" cy="685800"/>
          </a:xfrm>
        </p:grpSpPr>
        <p:sp>
          <p:nvSpPr>
            <p:cNvPr id="14" name="Rectangle 13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5791200" y="3505200"/>
            <a:ext cx="1157610" cy="685800"/>
            <a:chOff x="1204590" y="3048000"/>
            <a:chExt cx="1157610" cy="685800"/>
          </a:xfrm>
        </p:grpSpPr>
        <p:sp>
          <p:nvSpPr>
            <p:cNvPr id="17" name="Rectangle 16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7329810" y="3505200"/>
            <a:ext cx="1157610" cy="685800"/>
            <a:chOff x="1204590" y="3048000"/>
            <a:chExt cx="1157610" cy="685800"/>
          </a:xfrm>
        </p:grpSpPr>
        <p:sp>
          <p:nvSpPr>
            <p:cNvPr id="20" name="Rectangle 19"/>
            <p:cNvSpPr/>
            <p:nvPr/>
          </p:nvSpPr>
          <p:spPr>
            <a:xfrm>
              <a:off x="1204590" y="3048000"/>
              <a:ext cx="1157610" cy="685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/>
            <p:nvPr/>
          </p:nvCxnSpPr>
          <p:spPr>
            <a:xfrm flipV="1">
              <a:off x="2057400" y="3048000"/>
              <a:ext cx="0" cy="685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Connector 21"/>
          <p:cNvCxnSpPr>
            <a:stCxn id="8" idx="3"/>
            <a:endCxn id="11" idx="1"/>
          </p:cNvCxnSpPr>
          <p:nvPr/>
        </p:nvCxnSpPr>
        <p:spPr>
          <a:xfrm>
            <a:off x="2362200" y="3848100"/>
            <a:ext cx="381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1" idx="3"/>
            <a:endCxn id="14" idx="1"/>
          </p:cNvCxnSpPr>
          <p:nvPr/>
        </p:nvCxnSpPr>
        <p:spPr>
          <a:xfrm>
            <a:off x="3900810" y="3848100"/>
            <a:ext cx="3663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4" idx="3"/>
            <a:endCxn id="17" idx="1"/>
          </p:cNvCxnSpPr>
          <p:nvPr/>
        </p:nvCxnSpPr>
        <p:spPr>
          <a:xfrm>
            <a:off x="5424810" y="3848100"/>
            <a:ext cx="3663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7" idx="3"/>
            <a:endCxn id="20" idx="1"/>
          </p:cNvCxnSpPr>
          <p:nvPr/>
        </p:nvCxnSpPr>
        <p:spPr>
          <a:xfrm>
            <a:off x="6948810" y="3848100"/>
            <a:ext cx="381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27" idx="0"/>
            <a:endCxn id="8" idx="2"/>
          </p:cNvCxnSpPr>
          <p:nvPr/>
        </p:nvCxnSpPr>
        <p:spPr>
          <a:xfrm flipV="1">
            <a:off x="1435050" y="4191000"/>
            <a:ext cx="348345" cy="6974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066800" y="4888468"/>
            <a:ext cx="736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Head</a:t>
            </a:r>
            <a:endParaRPr lang="en-US" dirty="0"/>
          </a:p>
        </p:txBody>
      </p:sp>
      <p:cxnSp>
        <p:nvCxnSpPr>
          <p:cNvPr id="28" name="Straight Arrow Connector 27"/>
          <p:cNvCxnSpPr>
            <a:stCxn id="29" idx="0"/>
            <a:endCxn id="20" idx="2"/>
          </p:cNvCxnSpPr>
          <p:nvPr/>
        </p:nvCxnSpPr>
        <p:spPr>
          <a:xfrm flipV="1">
            <a:off x="7580714" y="4191000"/>
            <a:ext cx="327901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315200" y="4876800"/>
            <a:ext cx="531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Tail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419600" y="3124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 2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5943600" y="3124200"/>
            <a:ext cx="9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8341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latin typeface="Gill Sans MT" charset="0"/>
              </a:rPr>
              <a:t>Adding a node to a singly linked list has only two cases:</a:t>
            </a:r>
          </a:p>
          <a:p>
            <a:pPr lvl="1"/>
            <a:r>
              <a:rPr lang="en-US" sz="2400" dirty="0">
                <a:latin typeface="Gill Sans MT" charset="0"/>
              </a:rPr>
              <a:t>Head = </a:t>
            </a:r>
            <a:r>
              <a:rPr lang="en-US" sz="2400" dirty="0">
                <a:latin typeface="Gill Sans MT" charset="0"/>
                <a:sym typeface="Symbol" charset="0"/>
              </a:rPr>
              <a:t> in which case the node we are adding is now both the head and tail of the list</a:t>
            </a:r>
          </a:p>
          <a:p>
            <a:pPr lvl="1"/>
            <a:r>
              <a:rPr lang="en-US" sz="2400" dirty="0">
                <a:latin typeface="Gill Sans MT" charset="0"/>
                <a:sym typeface="Symbol" charset="0"/>
              </a:rPr>
              <a:t>We simply need to append our node onto the end of the list updating the tail reference appropriately</a:t>
            </a:r>
            <a:endParaRPr lang="en-US" sz="2400" dirty="0">
              <a:latin typeface="Gill Sans MT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3617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Insertion (Case)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Case 1 : Empty List Case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14400" y="2286000"/>
            <a:ext cx="7086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When list is empty, which is indicated by (head == NULL)condition, the insertion is quite simple. Algorithm sets both head and tail to point to the new node.</a:t>
            </a:r>
          </a:p>
        </p:txBody>
      </p:sp>
      <p:pic>
        <p:nvPicPr>
          <p:cNvPr id="5" name="Picture 4" descr="Screen Shot 2012-11-06 at 7.21.4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352800"/>
            <a:ext cx="5220511" cy="292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650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Insertion (Case)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Case 2 : Add First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133600" y="22860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In this case, new node is inserted right before the current head node.</a:t>
            </a:r>
          </a:p>
          <a:p>
            <a:endParaRPr lang="en-US" dirty="0"/>
          </a:p>
        </p:txBody>
      </p:sp>
      <p:pic>
        <p:nvPicPr>
          <p:cNvPr id="7" name="Picture 6" descr="Screen Shot 2012-11-06 at 7.21.5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505200"/>
            <a:ext cx="7881730" cy="2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7973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Insertion (Case)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Case 2 : Add First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2590800"/>
            <a:ext cx="815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Step : Update </a:t>
            </a:r>
            <a:r>
              <a:rPr lang="en-US" dirty="0"/>
              <a:t>the next link of a new node, to point to the current head node.</a:t>
            </a:r>
          </a:p>
        </p:txBody>
      </p:sp>
      <p:pic>
        <p:nvPicPr>
          <p:cNvPr id="5" name="Picture 4" descr="Screen Shot 2012-11-06 at 7.22.0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810000"/>
            <a:ext cx="73660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2248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Insertion (Case)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Case 2 : Add First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2590800"/>
            <a:ext cx="8153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 Step :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841135"/>
            <a:ext cx="7366000" cy="237612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05000" y="2590800"/>
            <a:ext cx="45095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Update head link to point to the new node.</a:t>
            </a:r>
          </a:p>
        </p:txBody>
      </p:sp>
    </p:spTree>
    <p:extLst>
      <p:ext uri="{BB962C8B-B14F-4D97-AF65-F5344CB8AC3E}">
        <p14:creationId xmlns:p14="http://schemas.microsoft.com/office/powerpoint/2010/main" val="14414938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Insertion (Case)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Case 3 : Add Last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133600" y="22860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In this case, new node is inserted right after the current tail node.</a:t>
            </a:r>
          </a:p>
          <a:p>
            <a:endParaRPr lang="en-US" dirty="0"/>
          </a:p>
        </p:txBody>
      </p:sp>
      <p:pic>
        <p:nvPicPr>
          <p:cNvPr id="5" name="Picture 4" descr="Screen Shot 2012-11-06 at 7.22.1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581400"/>
            <a:ext cx="6629400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3443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Insertion (Case)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Case 3 : Add Last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2590800"/>
            <a:ext cx="8153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Step :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945" y="3810000"/>
            <a:ext cx="6834909" cy="2438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52600" y="25908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Update the next link of the current tail node, to point to the new node.</a:t>
            </a:r>
          </a:p>
        </p:txBody>
      </p:sp>
    </p:spTree>
    <p:extLst>
      <p:ext uri="{BB962C8B-B14F-4D97-AF65-F5344CB8AC3E}">
        <p14:creationId xmlns:p14="http://schemas.microsoft.com/office/powerpoint/2010/main" val="27664978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Insertion (Case)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Case 3 : Add Last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2590800"/>
            <a:ext cx="8153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 Step :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826" y="3841135"/>
            <a:ext cx="6715147" cy="237612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28800" y="2590800"/>
            <a:ext cx="4291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Update tail link to point to the new node.</a:t>
            </a:r>
          </a:p>
        </p:txBody>
      </p:sp>
    </p:spTree>
    <p:extLst>
      <p:ext uri="{BB962C8B-B14F-4D97-AF65-F5344CB8AC3E}">
        <p14:creationId xmlns:p14="http://schemas.microsoft.com/office/powerpoint/2010/main" val="1621949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Insertion (Case)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Case 4 : General Case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670300"/>
            <a:ext cx="6629400" cy="2209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86000" y="22860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In general case, new node is always inserted between two nodes, which are already in the list. Head and tail links are not updated in this case.</a:t>
            </a:r>
          </a:p>
        </p:txBody>
      </p:sp>
    </p:spTree>
    <p:extLst>
      <p:ext uri="{BB962C8B-B14F-4D97-AF65-F5344CB8AC3E}">
        <p14:creationId xmlns:p14="http://schemas.microsoft.com/office/powerpoint/2010/main" val="14726172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Insertion (Case)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Case 4 : General Case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2590800"/>
            <a:ext cx="8153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Step :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945" y="3834928"/>
            <a:ext cx="6834909" cy="238854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752600" y="25908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Update link of the "previous" node, to point to the new node.</a:t>
            </a:r>
          </a:p>
        </p:txBody>
      </p:sp>
    </p:spTree>
    <p:extLst>
      <p:ext uri="{BB962C8B-B14F-4D97-AF65-F5344CB8AC3E}">
        <p14:creationId xmlns:p14="http://schemas.microsoft.com/office/powerpoint/2010/main" val="30082137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Insertion (Case)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Case 4 : General Case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2590800"/>
            <a:ext cx="8153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 Step :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826" y="3991715"/>
            <a:ext cx="6715147" cy="207496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05000" y="25908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Update link of the new node, to point to the "next" node.</a:t>
            </a:r>
          </a:p>
        </p:txBody>
      </p:sp>
    </p:spTree>
    <p:extLst>
      <p:ext uri="{BB962C8B-B14F-4D97-AF65-F5344CB8AC3E}">
        <p14:creationId xmlns:p14="http://schemas.microsoft.com/office/powerpoint/2010/main" val="25541016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90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</a:rPr>
              <a:t>Singly Linked List: Insertion Algorithm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>
            <a:lum bright="-30000" contras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05000"/>
            <a:ext cx="7423150" cy="435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0"/>
            <a:ext cx="8229600" cy="1143000"/>
          </a:xfrm>
        </p:spPr>
        <p:txBody>
          <a:bodyPr/>
          <a:lstStyle/>
          <a:p>
            <a:r>
              <a:rPr lang="en-US" dirty="0" smtClean="0"/>
              <a:t>DELETION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2584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2862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1447800" y="228600"/>
            <a:ext cx="7497763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</a:rPr>
              <a:t>Singly Linked List: Deletion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791450" cy="5181600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US" sz="2600">
                <a:latin typeface="Gill Sans MT" charset="0"/>
              </a:rPr>
              <a:t>Deleting a node from a linked list is also straightforward but there are a few cases we need to account for: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sz="2600">
                <a:latin typeface="Gill Sans MT" charset="0"/>
              </a:rPr>
              <a:t>The list is empty; or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sz="2600">
                <a:latin typeface="Gill Sans MT" charset="0"/>
              </a:rPr>
              <a:t>The node to remove is the only node in the linked-list; or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sz="2600">
                <a:latin typeface="Gill Sans MT" charset="0"/>
              </a:rPr>
              <a:t>We are removing the head node; or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sz="2600">
                <a:latin typeface="Gill Sans MT" charset="0"/>
              </a:rPr>
              <a:t>We are removing the tail node; or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sz="2600">
                <a:latin typeface="Gill Sans MT" charset="0"/>
              </a:rPr>
              <a:t>The node to remove is somewhere in between the head and tail; or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sz="2600">
                <a:latin typeface="Gill Sans MT" charset="0"/>
              </a:rPr>
              <a:t>The item to remove doesn</a:t>
            </a:r>
            <a:r>
              <a:rPr lang="ja-JP" altLang="en-US" sz="2600">
                <a:latin typeface="Gill Sans MT" charset="0"/>
              </a:rPr>
              <a:t>’</a:t>
            </a:r>
            <a:r>
              <a:rPr lang="en-US" sz="2600">
                <a:latin typeface="Gill Sans MT" charset="0"/>
              </a:rPr>
              <a:t>t exist in the linked-list</a:t>
            </a:r>
          </a:p>
          <a:p>
            <a:pPr eaLnBrk="1" hangingPunct="1">
              <a:buFont typeface="Arial" charset="0"/>
              <a:buNone/>
            </a:pPr>
            <a:endParaRPr lang="en-US" sz="2600">
              <a:latin typeface="Gill Sans MT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90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</a:rPr>
              <a:t>Singly Linked List: Deletion Algorithm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1371600" y="1981200"/>
            <a:ext cx="7497763" cy="3352800"/>
          </a:xfrm>
        </p:spPr>
        <p:txBody>
          <a:bodyPr/>
          <a:lstStyle/>
          <a:p>
            <a:pPr eaLnBrk="1" hangingPunct="1"/>
            <a:r>
              <a:rPr lang="en-US">
                <a:latin typeface="Gill Sans MT" charset="0"/>
              </a:rPr>
              <a:t>The algorithm whose cases we have described will remove a node from anywhere within a list irrespective of whether the node is the head, etc. </a:t>
            </a:r>
          </a:p>
          <a:p>
            <a:pPr eaLnBrk="1" hangingPunct="1">
              <a:buFont typeface="Arial" charset="0"/>
              <a:buNone/>
            </a:pPr>
            <a:endParaRPr lang="en-US">
              <a:latin typeface="Gill Sans MT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90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</a:rPr>
              <a:t>Singly Linked List: Deletion Algorithm</a:t>
            </a:r>
          </a:p>
        </p:txBody>
      </p:sp>
      <p:grpSp>
        <p:nvGrpSpPr>
          <p:cNvPr id="21507" name="Group 8"/>
          <p:cNvGrpSpPr>
            <a:grpSpLocks/>
          </p:cNvGrpSpPr>
          <p:nvPr/>
        </p:nvGrpSpPr>
        <p:grpSpPr bwMode="auto">
          <a:xfrm>
            <a:off x="228600" y="1219200"/>
            <a:ext cx="8763000" cy="5638800"/>
            <a:chOff x="238472" y="1600200"/>
            <a:chExt cx="8681464" cy="4495800"/>
          </a:xfrm>
        </p:grpSpPr>
        <p:pic>
          <p:nvPicPr>
            <p:cNvPr id="21508" name="Picture 2"/>
            <p:cNvPicPr>
              <a:picLocks noChangeAspect="1" noChangeArrowheads="1"/>
            </p:cNvPicPr>
            <p:nvPr/>
          </p:nvPicPr>
          <p:blipFill>
            <a:blip r:embed="rId2">
              <a:lum bright="-38000"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472" y="1600200"/>
              <a:ext cx="4228754" cy="449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09" name="Picture 3"/>
            <p:cNvPicPr>
              <a:picLocks noChangeAspect="1" noChangeArrowheads="1"/>
            </p:cNvPicPr>
            <p:nvPr/>
          </p:nvPicPr>
          <p:blipFill>
            <a:blip r:embed="rId3">
              <a:lum bright="-38000"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9600" y="1600200"/>
              <a:ext cx="4500336" cy="3352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0" name="Picture 4"/>
            <p:cNvPicPr>
              <a:picLocks noChangeAspect="1" noChangeArrowheads="1"/>
            </p:cNvPicPr>
            <p:nvPr/>
          </p:nvPicPr>
          <p:blipFill>
            <a:blip r:embed="rId4">
              <a:lum bright="-38000"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9600" y="4800600"/>
              <a:ext cx="4495800" cy="129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0"/>
            <a:ext cx="8229600" cy="1143000"/>
          </a:xfrm>
        </p:spPr>
        <p:txBody>
          <a:bodyPr/>
          <a:lstStyle/>
          <a:p>
            <a:r>
              <a:rPr lang="en-US" dirty="0" smtClean="0"/>
              <a:t>SEARCHING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2584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</a:rPr>
              <a:t>Singly Linked List: Searching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ill Sans MT" charset="0"/>
              </a:rPr>
              <a:t>Searching a linked-list is straightforward</a:t>
            </a:r>
          </a:p>
          <a:p>
            <a:pPr eaLnBrk="1" hangingPunct="1"/>
            <a:r>
              <a:rPr lang="en-US">
                <a:latin typeface="Gill Sans MT" charset="0"/>
              </a:rPr>
              <a:t>Traverse the list, checking the desired value/data with the value of each node in the linked-list</a:t>
            </a:r>
          </a:p>
          <a:p>
            <a:pPr eaLnBrk="1" hangingPunct="1">
              <a:buFont typeface="Arial" charset="0"/>
              <a:buNone/>
            </a:pPr>
            <a:endParaRPr lang="en-US">
              <a:latin typeface="Gill Sans MT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90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</a:rPr>
              <a:t>Singly Linked List: Searching Algorithm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>
            <a:lum bright="-30000" contras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28800"/>
            <a:ext cx="7467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0"/>
            <a:ext cx="8229600" cy="1143000"/>
          </a:xfrm>
        </p:spPr>
        <p:txBody>
          <a:bodyPr/>
          <a:lstStyle/>
          <a:p>
            <a:r>
              <a:rPr lang="en-US" dirty="0" smtClean="0"/>
              <a:t>TRAVERSING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2584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90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</a:rPr>
              <a:t>Singly Linked List: Traversing the list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700">
                <a:latin typeface="Gill Sans MT" charset="0"/>
              </a:rPr>
              <a:t>Same as traversing a doubly linked list</a:t>
            </a:r>
          </a:p>
          <a:p>
            <a:pPr eaLnBrk="1" hangingPunct="1"/>
            <a:r>
              <a:rPr lang="en-US" sz="2700">
                <a:latin typeface="Gill Sans MT" charset="0"/>
              </a:rPr>
              <a:t>Start at the head and continue until come across a node that is </a:t>
            </a:r>
            <a:r>
              <a:rPr lang="en-US" sz="2700">
                <a:latin typeface="Gill Sans MT" charset="0"/>
                <a:sym typeface="Symbol" charset="0"/>
              </a:rPr>
              <a:t>. </a:t>
            </a:r>
          </a:p>
          <a:p>
            <a:pPr eaLnBrk="1" hangingPunct="1"/>
            <a:r>
              <a:rPr lang="en-US" sz="2700">
                <a:latin typeface="Gill Sans MT" charset="0"/>
                <a:sym typeface="Symbol" charset="0"/>
              </a:rPr>
              <a:t>The two cases are as follows:</a:t>
            </a:r>
          </a:p>
          <a:p>
            <a:pPr lvl="1" eaLnBrk="1" hangingPunct="1"/>
            <a:r>
              <a:rPr lang="en-US" sz="2700">
                <a:latin typeface="Gill Sans MT" charset="0"/>
                <a:sym typeface="Symbol" charset="0"/>
              </a:rPr>
              <a:t>Node = , we have exhausted all nodes in the linked-list</a:t>
            </a:r>
          </a:p>
          <a:p>
            <a:pPr lvl="1" eaLnBrk="1" hangingPunct="1"/>
            <a:r>
              <a:rPr lang="en-US" sz="2700">
                <a:latin typeface="Gill Sans MT" charset="0"/>
                <a:sym typeface="Symbol" charset="0"/>
              </a:rPr>
              <a:t>Must update the node reference to be node.Next</a:t>
            </a:r>
            <a:endParaRPr lang="en-US" sz="2700">
              <a:latin typeface="Gill Sans MT" charset="0"/>
            </a:endParaRPr>
          </a:p>
          <a:p>
            <a:pPr eaLnBrk="1" hangingPunct="1">
              <a:buFont typeface="Arial" charset="0"/>
              <a:buNone/>
            </a:pPr>
            <a:endParaRPr lang="en-US" sz="2700">
              <a:latin typeface="Gill Sans MT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90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</a:rPr>
              <a:t>Singly Linked List: Traversing Algorithm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>
            <a:lum bright="-38000" contras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05000"/>
            <a:ext cx="728662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0"/>
            <a:ext cx="8229600" cy="1143000"/>
          </a:xfrm>
        </p:spPr>
        <p:txBody>
          <a:bodyPr/>
          <a:lstStyle/>
          <a:p>
            <a:r>
              <a:rPr lang="en-US" dirty="0" smtClean="0"/>
              <a:t>REVERSE TRAVERSING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2584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en-US" sz="390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</a:rPr>
              <a:t>Singly Linked List: Traversing the list in reverse order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1295400" y="2057400"/>
            <a:ext cx="7497763" cy="3505200"/>
          </a:xfrm>
        </p:spPr>
        <p:txBody>
          <a:bodyPr/>
          <a:lstStyle/>
          <a:p>
            <a:pPr eaLnBrk="1" hangingPunct="1"/>
            <a:r>
              <a:rPr lang="en-US" sz="2700">
                <a:latin typeface="Gill Sans MT" charset="0"/>
              </a:rPr>
              <a:t>Need to acquire a reference to the predecessor of a node (for singly linked list, this is an expensive operation)</a:t>
            </a:r>
          </a:p>
          <a:p>
            <a:pPr eaLnBrk="1" hangingPunct="1"/>
            <a:r>
              <a:rPr lang="en-US" sz="2700">
                <a:latin typeface="Gill Sans MT" charset="0"/>
              </a:rPr>
              <a:t>For each node, finding its predecessor is an O(n) operation.</a:t>
            </a:r>
          </a:p>
          <a:p>
            <a:pPr eaLnBrk="1" hangingPunct="1"/>
            <a:r>
              <a:rPr lang="en-US" sz="2700">
                <a:latin typeface="Gill Sans MT" charset="0"/>
              </a:rPr>
              <a:t>Over the course of traversing the whole list backwards the cost becomes O(n</a:t>
            </a:r>
            <a:r>
              <a:rPr lang="en-US" sz="2700" baseline="30000">
                <a:latin typeface="Gill Sans MT" charset="0"/>
              </a:rPr>
              <a:t>2</a:t>
            </a:r>
            <a:r>
              <a:rPr lang="en-US" sz="2700">
                <a:latin typeface="Gill Sans MT" charset="0"/>
              </a:rPr>
              <a:t>)</a:t>
            </a:r>
          </a:p>
          <a:p>
            <a:pPr eaLnBrk="1" hangingPunct="1">
              <a:buFont typeface="Arial" charset="0"/>
              <a:buNone/>
            </a:pPr>
            <a:endParaRPr lang="en-US" sz="2700">
              <a:latin typeface="Gill Sans MT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en-US" sz="390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</a:rPr>
              <a:t>Singly Linked List: Reverse Traversal Algorithm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>
            <a:lum bright="-38000" contras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52600"/>
            <a:ext cx="70104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90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</a:rPr>
              <a:t>Singly Linked List: Reverse Traversal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ill Sans MT" charset="0"/>
              </a:rPr>
              <a:t>The following figure depicts the previous reverse traversal algorithm being applied to a linked list with integers 5, 10, 1, and 40</a:t>
            </a:r>
          </a:p>
          <a:p>
            <a:pPr eaLnBrk="1" hangingPunct="1">
              <a:buFont typeface="Arial" charset="0"/>
              <a:buNone/>
            </a:pPr>
            <a:endParaRPr lang="en-US">
              <a:latin typeface="Gill Sans MT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lum bright="-38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"/>
            <a:ext cx="73914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</a:rPr>
              <a:t>Linked List: Reverse Traversal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ill Sans MT" charset="0"/>
              </a:rPr>
              <a:t>The algorithm is only of real interest when we are using singly linked list</a:t>
            </a:r>
          </a:p>
          <a:p>
            <a:pPr eaLnBrk="1" hangingPunct="1"/>
            <a:r>
              <a:rPr lang="en-US">
                <a:latin typeface="Gill Sans MT" charset="0"/>
              </a:rPr>
              <a:t>Actually double linked list make reverse list traversal simple and efficient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DOUBLE LINKED LIST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4598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</a:rPr>
              <a:t>Doubly Linked List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ill Sans MT" charset="0"/>
              </a:rPr>
              <a:t>Is similar to singly linked list. The only difference is that each node has a </a:t>
            </a:r>
            <a:r>
              <a:rPr lang="en-US">
                <a:solidFill>
                  <a:srgbClr val="FF0000"/>
                </a:solidFill>
                <a:latin typeface="Gill Sans MT" charset="0"/>
              </a:rPr>
              <a:t>reference</a:t>
            </a:r>
            <a:r>
              <a:rPr lang="en-US">
                <a:latin typeface="Gill Sans MT" charset="0"/>
              </a:rPr>
              <a:t> </a:t>
            </a:r>
            <a:r>
              <a:rPr lang="en-US">
                <a:solidFill>
                  <a:srgbClr val="FF0000"/>
                </a:solidFill>
                <a:latin typeface="Gill Sans MT" charset="0"/>
              </a:rPr>
              <a:t>to</a:t>
            </a:r>
            <a:r>
              <a:rPr lang="en-US">
                <a:latin typeface="Gill Sans MT" charset="0"/>
              </a:rPr>
              <a:t> both the </a:t>
            </a:r>
            <a:r>
              <a:rPr lang="en-US">
                <a:solidFill>
                  <a:srgbClr val="FF0000"/>
                </a:solidFill>
                <a:latin typeface="Gill Sans MT" charset="0"/>
              </a:rPr>
              <a:t>next</a:t>
            </a:r>
            <a:r>
              <a:rPr lang="en-US">
                <a:latin typeface="Gill Sans MT" charset="0"/>
              </a:rPr>
              <a:t> and </a:t>
            </a:r>
            <a:r>
              <a:rPr lang="en-US">
                <a:solidFill>
                  <a:srgbClr val="FF0000"/>
                </a:solidFill>
                <a:latin typeface="Gill Sans MT" charset="0"/>
              </a:rPr>
              <a:t>previous</a:t>
            </a:r>
            <a:r>
              <a:rPr lang="en-US">
                <a:latin typeface="Gill Sans MT" charset="0"/>
              </a:rPr>
              <a:t> nodes in the list</a:t>
            </a:r>
          </a:p>
        </p:txBody>
      </p:sp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2">
            <a:lum bright="-38000" contras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886200"/>
            <a:ext cx="35083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</a:rPr>
              <a:t>Doubly Linked List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ill Sans MT" charset="0"/>
              </a:rPr>
              <a:t>The following algorithms for the doubly linked-list are exactly similar as those listed previously for singly linked-list:</a:t>
            </a:r>
          </a:p>
          <a:p>
            <a:pPr lvl="1" eaLnBrk="1" hangingPunct="1"/>
            <a:r>
              <a:rPr lang="en-US">
                <a:latin typeface="Gill Sans MT" charset="0"/>
              </a:rPr>
              <a:t>Searching</a:t>
            </a:r>
          </a:p>
          <a:p>
            <a:pPr lvl="1" eaLnBrk="1" hangingPunct="1"/>
            <a:r>
              <a:rPr lang="en-US">
                <a:latin typeface="Gill Sans MT" charset="0"/>
              </a:rPr>
              <a:t>Traversal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</a:rPr>
              <a:t>Doubly Linked-list: Insertion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ill Sans MT" charset="0"/>
              </a:rPr>
              <a:t>The only major difference with previous algorithm for singly linked-list is that we need to remember to bind the previous pointer of n to the previous tail node if n was not the first node to be inserted in the list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90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</a:rPr>
              <a:t>Doubly Linked-list: Insertion Algorithm</a:t>
            </a: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2">
            <a:lum bright="-32000" contras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7772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90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</a:rPr>
              <a:t>Doubly Linked-list: Insertion Algorithm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1295400" y="1600200"/>
            <a:ext cx="7499350" cy="1752600"/>
          </a:xfrm>
        </p:spPr>
        <p:txBody>
          <a:bodyPr/>
          <a:lstStyle/>
          <a:p>
            <a:pPr eaLnBrk="1" hangingPunct="1"/>
            <a:r>
              <a:rPr lang="en-US">
                <a:latin typeface="Gill Sans MT" charset="0"/>
              </a:rPr>
              <a:t>Example: adding the following sequence integers to a list: 1,45, 60 and 12 will result as follows:</a:t>
            </a: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>
            <a:lum bright="-32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505200"/>
            <a:ext cx="7620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</a:rPr>
              <a:t>Doubly Linked-list: Deletion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ill Sans MT" charset="0"/>
              </a:rPr>
              <a:t>It is exactly the same as those algorithm defined in previous for singly linked-list. Like insertion, we have the added task of binding an additional reference (previous) to the correct value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228600"/>
            <a:ext cx="8229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90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</a:rPr>
              <a:t>Doubly Linked-list: Deletion Algorithm</a:t>
            </a:r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>
            <a:lum bright="-24000" contras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762000"/>
            <a:ext cx="63246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90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</a:rPr>
              <a:t>Doubly Linked-list: Reverse Traversal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ill Sans MT" charset="0"/>
              </a:rPr>
              <a:t>Singly linked-list have a forward design, which is why the reverse traversal algorithm defined previously required some creative invention</a:t>
            </a:r>
          </a:p>
          <a:p>
            <a:pPr eaLnBrk="1" hangingPunct="1"/>
            <a:r>
              <a:rPr lang="en-US">
                <a:latin typeface="Gill Sans MT" charset="0"/>
              </a:rPr>
              <a:t>Doubly linked-list make reverse traversal as simple as forward traversal, except that we start at the tail node and update the pointers in the opposite direction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en-US" sz="390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</a:rPr>
              <a:t>Doubly Linked-list: Reverse Traversal Algorithm</a:t>
            </a:r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2">
            <a:lum bright="-28000" contras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752600"/>
            <a:ext cx="7086600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3"/>
          <p:cNvPicPr>
            <a:picLocks noChangeAspect="1" noChangeArrowheads="1"/>
          </p:cNvPicPr>
          <p:nvPr/>
        </p:nvPicPr>
        <p:blipFill>
          <a:blip r:embed="rId3">
            <a:lum bright="-30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419600"/>
            <a:ext cx="70104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endParaRPr lang="en-US">
              <a:latin typeface="Gill Sans MT" charset="0"/>
            </a:endParaRPr>
          </a:p>
          <a:p>
            <a:pPr algn="ctr" eaLnBrk="1" hangingPunct="1">
              <a:buFont typeface="Arial" charset="0"/>
              <a:buNone/>
            </a:pPr>
            <a:endParaRPr lang="en-US">
              <a:latin typeface="Gill Sans MT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en-US">
                <a:latin typeface="Gill Sans MT" charset="0"/>
              </a:rPr>
              <a:t>The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</TotalTime>
  <Words>1547</Words>
  <Application>Microsoft Macintosh PowerPoint</Application>
  <PresentationFormat>On-screen Show (4:3)</PresentationFormat>
  <Paragraphs>191</Paragraphs>
  <Slides>58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Office Theme</vt:lpstr>
      <vt:lpstr>Chapter 5</vt:lpstr>
      <vt:lpstr>Before you learn Linked List</vt:lpstr>
      <vt:lpstr>List Definition</vt:lpstr>
      <vt:lpstr>Basic Operations</vt:lpstr>
      <vt:lpstr>Basic Operations [English]</vt:lpstr>
      <vt:lpstr>Types of common lists</vt:lpstr>
      <vt:lpstr>Linked list</vt:lpstr>
      <vt:lpstr>What is Linked List?</vt:lpstr>
      <vt:lpstr>What is Linked List?</vt:lpstr>
      <vt:lpstr>What is Linked List?</vt:lpstr>
      <vt:lpstr>What is Linked List?</vt:lpstr>
      <vt:lpstr>PowerPoint Presentation</vt:lpstr>
      <vt:lpstr>Comparison</vt:lpstr>
      <vt:lpstr>SINGLE LINKED LIST</vt:lpstr>
      <vt:lpstr>Singly Linked List</vt:lpstr>
      <vt:lpstr>SINGLY LINKED LIST OPERATIONS</vt:lpstr>
      <vt:lpstr>INSERTION</vt:lpstr>
      <vt:lpstr>Insertion</vt:lpstr>
      <vt:lpstr>Insertion</vt:lpstr>
      <vt:lpstr>Insertion (Case)</vt:lpstr>
      <vt:lpstr>Insertion (Case)</vt:lpstr>
      <vt:lpstr>Insertion (Case)</vt:lpstr>
      <vt:lpstr>Insertion (Case)</vt:lpstr>
      <vt:lpstr>Insertion (Case)</vt:lpstr>
      <vt:lpstr>Insertion (Case)</vt:lpstr>
      <vt:lpstr>Insertion (Case)</vt:lpstr>
      <vt:lpstr>Insertion (Case)</vt:lpstr>
      <vt:lpstr>Insertion (Case)</vt:lpstr>
      <vt:lpstr>Insertion (Case)</vt:lpstr>
      <vt:lpstr>Singly Linked List: Insertion Algorithm</vt:lpstr>
      <vt:lpstr>DELETION</vt:lpstr>
      <vt:lpstr>Deletion</vt:lpstr>
      <vt:lpstr>Singly Linked List: Deletion</vt:lpstr>
      <vt:lpstr>Singly Linked List: Deletion Algorithm</vt:lpstr>
      <vt:lpstr>Singly Linked List: Deletion Algorithm</vt:lpstr>
      <vt:lpstr>SEARCHING</vt:lpstr>
      <vt:lpstr>Singly Linked List: Searching</vt:lpstr>
      <vt:lpstr>Singly Linked List: Searching Algorithm</vt:lpstr>
      <vt:lpstr>TRAVERSING</vt:lpstr>
      <vt:lpstr>Singly Linked List: Traversing the list</vt:lpstr>
      <vt:lpstr>Singly Linked List: Traversing Algorithm</vt:lpstr>
      <vt:lpstr>REVERSE TRAVERSING</vt:lpstr>
      <vt:lpstr>Singly Linked List: Traversing the list in reverse order</vt:lpstr>
      <vt:lpstr>Singly Linked List: Reverse Traversal Algorithm</vt:lpstr>
      <vt:lpstr>Singly Linked List: Reverse Traversal</vt:lpstr>
      <vt:lpstr>PowerPoint Presentation</vt:lpstr>
      <vt:lpstr>Linked List: Reverse Traversal</vt:lpstr>
      <vt:lpstr>DOUBLE LINKED LIST</vt:lpstr>
      <vt:lpstr>Doubly Linked List</vt:lpstr>
      <vt:lpstr>Doubly Linked List</vt:lpstr>
      <vt:lpstr>Doubly Linked-list: Insertion</vt:lpstr>
      <vt:lpstr>Doubly Linked-list: Insertion Algorithm</vt:lpstr>
      <vt:lpstr>Doubly Linked-list: Insertion Algorithm</vt:lpstr>
      <vt:lpstr>Doubly Linked-list: Deletion</vt:lpstr>
      <vt:lpstr>Doubly Linked-list: Deletion Algorithm</vt:lpstr>
      <vt:lpstr>Doubly Linked-list: Reverse Traversal</vt:lpstr>
      <vt:lpstr>Doubly Linked-list: Reverse Traversal Algorithm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</dc:title>
  <dc:creator>Personal</dc:creator>
  <cp:lastModifiedBy>Hamzah Asyrani Sulaiman</cp:lastModifiedBy>
  <cp:revision>50</cp:revision>
  <dcterms:created xsi:type="dcterms:W3CDTF">2009-09-08T07:49:05Z</dcterms:created>
  <dcterms:modified xsi:type="dcterms:W3CDTF">2012-11-05T23:34:09Z</dcterms:modified>
</cp:coreProperties>
</file>