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75" r:id="rId11"/>
    <p:sldId id="266" r:id="rId12"/>
    <p:sldId id="265" r:id="rId13"/>
    <p:sldId id="267" r:id="rId14"/>
    <p:sldId id="268" r:id="rId15"/>
    <p:sldId id="269" r:id="rId16"/>
    <p:sldId id="270" r:id="rId17"/>
    <p:sldId id="274" r:id="rId18"/>
    <p:sldId id="276" r:id="rId19"/>
    <p:sldId id="277" r:id="rId20"/>
    <p:sldId id="278" r:id="rId21"/>
    <p:sldId id="279" r:id="rId22"/>
    <p:sldId id="271" r:id="rId23"/>
    <p:sldId id="272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9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83D86E-CCFA-3D4B-98AD-AD120E3F6EE2}" type="doc">
      <dgm:prSet loTypeId="urn:microsoft.com/office/officeart/2008/layout/AlternatingPictureBlocks" loCatId="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29A776B-3FE8-4F4A-86BE-727DFBD6A783}">
      <dgm:prSet phldrT="[Text]"/>
      <dgm:spPr/>
      <dgm:t>
        <a:bodyPr/>
        <a:lstStyle/>
        <a:p>
          <a:r>
            <a:rPr lang="en-US" dirty="0" smtClean="0"/>
            <a:t>Phone Number in List</a:t>
          </a:r>
          <a:endParaRPr lang="en-US" dirty="0"/>
        </a:p>
      </dgm:t>
    </dgm:pt>
    <dgm:pt modelId="{076FF0D7-F6C9-BA46-B194-0A2B365D8F85}" type="parTrans" cxnId="{C387EC9F-4573-A946-9623-AACC6FB12FD3}">
      <dgm:prSet/>
      <dgm:spPr/>
      <dgm:t>
        <a:bodyPr/>
        <a:lstStyle/>
        <a:p>
          <a:endParaRPr lang="en-US"/>
        </a:p>
      </dgm:t>
    </dgm:pt>
    <dgm:pt modelId="{7D318AE7-F1C2-1946-BA16-2ACB742F5370}" type="sibTrans" cxnId="{C387EC9F-4573-A946-9623-AACC6FB12FD3}">
      <dgm:prSet/>
      <dgm:spPr/>
      <dgm:t>
        <a:bodyPr/>
        <a:lstStyle/>
        <a:p>
          <a:endParaRPr lang="en-US"/>
        </a:p>
      </dgm:t>
    </dgm:pt>
    <dgm:pt modelId="{09D3618A-7949-E649-8DE1-2123AADF642A}">
      <dgm:prSet phldrT="[Text]"/>
      <dgm:spPr/>
      <dgm:t>
        <a:bodyPr/>
        <a:lstStyle/>
        <a:p>
          <a:r>
            <a:rPr lang="en-US" dirty="0" smtClean="0"/>
            <a:t>Word in Dictionary</a:t>
          </a:r>
          <a:endParaRPr lang="en-US" dirty="0"/>
        </a:p>
      </dgm:t>
    </dgm:pt>
    <dgm:pt modelId="{7EF8498A-FD8E-FD4F-AD82-A034F8AB0FC0}" type="parTrans" cxnId="{4170C981-82F1-6243-BCD4-F1CC61AA525E}">
      <dgm:prSet/>
      <dgm:spPr/>
      <dgm:t>
        <a:bodyPr/>
        <a:lstStyle/>
        <a:p>
          <a:endParaRPr lang="en-US"/>
        </a:p>
      </dgm:t>
    </dgm:pt>
    <dgm:pt modelId="{B5E57389-7F4B-1645-9EC8-39BF2C58979D}" type="sibTrans" cxnId="{4170C981-82F1-6243-BCD4-F1CC61AA525E}">
      <dgm:prSet/>
      <dgm:spPr/>
      <dgm:t>
        <a:bodyPr/>
        <a:lstStyle/>
        <a:p>
          <a:endParaRPr lang="en-US"/>
        </a:p>
      </dgm:t>
    </dgm:pt>
    <dgm:pt modelId="{968AD756-FB26-7D4B-99E6-76CF546A2192}">
      <dgm:prSet phldrT="[Text]"/>
      <dgm:spPr/>
      <dgm:t>
        <a:bodyPr/>
        <a:lstStyle/>
        <a:p>
          <a:r>
            <a:rPr lang="en-US" dirty="0" smtClean="0"/>
            <a:t>Accessing Website</a:t>
          </a:r>
          <a:endParaRPr lang="en-US" dirty="0"/>
        </a:p>
      </dgm:t>
    </dgm:pt>
    <dgm:pt modelId="{790FF6A0-53D0-CE40-9A80-34D27DCB8CF8}" type="parTrans" cxnId="{B101CEEF-818A-244B-8705-7513BCC84B09}">
      <dgm:prSet/>
      <dgm:spPr/>
      <dgm:t>
        <a:bodyPr/>
        <a:lstStyle/>
        <a:p>
          <a:endParaRPr lang="en-US"/>
        </a:p>
      </dgm:t>
    </dgm:pt>
    <dgm:pt modelId="{D495BEE8-7974-B64D-8757-10FC760F51A2}" type="sibTrans" cxnId="{B101CEEF-818A-244B-8705-7513BCC84B09}">
      <dgm:prSet/>
      <dgm:spPr/>
      <dgm:t>
        <a:bodyPr/>
        <a:lstStyle/>
        <a:p>
          <a:endParaRPr lang="en-US"/>
        </a:p>
      </dgm:t>
    </dgm:pt>
    <dgm:pt modelId="{B5FF94F9-0ADD-2A40-8F6A-3D240B58BF30}" type="pres">
      <dgm:prSet presAssocID="{3383D86E-CCFA-3D4B-98AD-AD120E3F6EE2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23B664-A3BF-374E-9145-69ECA8AA31DD}" type="pres">
      <dgm:prSet presAssocID="{529A776B-3FE8-4F4A-86BE-727DFBD6A783}" presName="comp" presStyleCnt="0"/>
      <dgm:spPr/>
    </dgm:pt>
    <dgm:pt modelId="{D4F070C3-4BEE-5743-AD5E-CA1F137EBFDA}" type="pres">
      <dgm:prSet presAssocID="{529A776B-3FE8-4F4A-86BE-727DFBD6A783}" presName="rect2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6715EF-FCBA-8641-A124-38CF82F567FF}" type="pres">
      <dgm:prSet presAssocID="{529A776B-3FE8-4F4A-86BE-727DFBD6A783}" presName="rect1" presStyleLbl="lnNod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5886A8F-F247-DE42-A15F-8A5B11292609}" type="pres">
      <dgm:prSet presAssocID="{7D318AE7-F1C2-1946-BA16-2ACB742F5370}" presName="sibTrans" presStyleCnt="0"/>
      <dgm:spPr/>
    </dgm:pt>
    <dgm:pt modelId="{5A8CED90-F7F0-E34B-975B-DD58976DFA73}" type="pres">
      <dgm:prSet presAssocID="{09D3618A-7949-E649-8DE1-2123AADF642A}" presName="comp" presStyleCnt="0"/>
      <dgm:spPr/>
    </dgm:pt>
    <dgm:pt modelId="{CD93A9C8-A711-B14D-9DFF-B79EB8D3F017}" type="pres">
      <dgm:prSet presAssocID="{09D3618A-7949-E649-8DE1-2123AADF642A}" presName="rect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B62135-613F-4143-BED0-6369D50000F7}" type="pres">
      <dgm:prSet presAssocID="{09D3618A-7949-E649-8DE1-2123AADF642A}" presName="rect1" presStyleLbl="lnNod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F494AFD-D80C-E946-BAA8-207BD46D2E30}" type="pres">
      <dgm:prSet presAssocID="{B5E57389-7F4B-1645-9EC8-39BF2C58979D}" presName="sibTrans" presStyleCnt="0"/>
      <dgm:spPr/>
    </dgm:pt>
    <dgm:pt modelId="{B55F7CD0-CF92-0243-907E-9D3AC51E39D1}" type="pres">
      <dgm:prSet presAssocID="{968AD756-FB26-7D4B-99E6-76CF546A2192}" presName="comp" presStyleCnt="0"/>
      <dgm:spPr/>
    </dgm:pt>
    <dgm:pt modelId="{5016D509-BAAA-2348-84DA-54C9446B461F}" type="pres">
      <dgm:prSet presAssocID="{968AD756-FB26-7D4B-99E6-76CF546A2192}" presName="rect2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30274E-EDDD-3341-8943-70A66144D975}" type="pres">
      <dgm:prSet presAssocID="{968AD756-FB26-7D4B-99E6-76CF546A2192}" presName="rect1" presStyleLbl="lnNod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45A4C782-D74A-A74B-BEF5-075F62C9ADE9}" type="presOf" srcId="{3383D86E-CCFA-3D4B-98AD-AD120E3F6EE2}" destId="{B5FF94F9-0ADD-2A40-8F6A-3D240B58BF30}" srcOrd="0" destOrd="0" presId="urn:microsoft.com/office/officeart/2008/layout/AlternatingPictureBlocks"/>
    <dgm:cxn modelId="{4170C981-82F1-6243-BCD4-F1CC61AA525E}" srcId="{3383D86E-CCFA-3D4B-98AD-AD120E3F6EE2}" destId="{09D3618A-7949-E649-8DE1-2123AADF642A}" srcOrd="1" destOrd="0" parTransId="{7EF8498A-FD8E-FD4F-AD82-A034F8AB0FC0}" sibTransId="{B5E57389-7F4B-1645-9EC8-39BF2C58979D}"/>
    <dgm:cxn modelId="{F6DFB1EE-5937-2048-9A65-5B9023B83464}" type="presOf" srcId="{09D3618A-7949-E649-8DE1-2123AADF642A}" destId="{CD93A9C8-A711-B14D-9DFF-B79EB8D3F017}" srcOrd="0" destOrd="0" presId="urn:microsoft.com/office/officeart/2008/layout/AlternatingPictureBlocks"/>
    <dgm:cxn modelId="{C387EC9F-4573-A946-9623-AACC6FB12FD3}" srcId="{3383D86E-CCFA-3D4B-98AD-AD120E3F6EE2}" destId="{529A776B-3FE8-4F4A-86BE-727DFBD6A783}" srcOrd="0" destOrd="0" parTransId="{076FF0D7-F6C9-BA46-B194-0A2B365D8F85}" sibTransId="{7D318AE7-F1C2-1946-BA16-2ACB742F5370}"/>
    <dgm:cxn modelId="{B101CEEF-818A-244B-8705-7513BCC84B09}" srcId="{3383D86E-CCFA-3D4B-98AD-AD120E3F6EE2}" destId="{968AD756-FB26-7D4B-99E6-76CF546A2192}" srcOrd="2" destOrd="0" parTransId="{790FF6A0-53D0-CE40-9A80-34D27DCB8CF8}" sibTransId="{D495BEE8-7974-B64D-8757-10FC760F51A2}"/>
    <dgm:cxn modelId="{6528CBBE-E6EC-4245-8AFD-ADBE75B8BF48}" type="presOf" srcId="{529A776B-3FE8-4F4A-86BE-727DFBD6A783}" destId="{D4F070C3-4BEE-5743-AD5E-CA1F137EBFDA}" srcOrd="0" destOrd="0" presId="urn:microsoft.com/office/officeart/2008/layout/AlternatingPictureBlocks"/>
    <dgm:cxn modelId="{2CFBCC24-3D75-C44D-A923-ABCFCB98D95D}" type="presOf" srcId="{968AD756-FB26-7D4B-99E6-76CF546A2192}" destId="{5016D509-BAAA-2348-84DA-54C9446B461F}" srcOrd="0" destOrd="0" presId="urn:microsoft.com/office/officeart/2008/layout/AlternatingPictureBlocks"/>
    <dgm:cxn modelId="{895091B2-21EE-5A46-8E2F-9532D9643080}" type="presParOf" srcId="{B5FF94F9-0ADD-2A40-8F6A-3D240B58BF30}" destId="{1A23B664-A3BF-374E-9145-69ECA8AA31DD}" srcOrd="0" destOrd="0" presId="urn:microsoft.com/office/officeart/2008/layout/AlternatingPictureBlocks"/>
    <dgm:cxn modelId="{C6004781-FC78-E142-B3C8-F2C0A223C295}" type="presParOf" srcId="{1A23B664-A3BF-374E-9145-69ECA8AA31DD}" destId="{D4F070C3-4BEE-5743-AD5E-CA1F137EBFDA}" srcOrd="0" destOrd="0" presId="urn:microsoft.com/office/officeart/2008/layout/AlternatingPictureBlocks"/>
    <dgm:cxn modelId="{31F2205B-B026-2E4C-9764-007C5242AEC7}" type="presParOf" srcId="{1A23B664-A3BF-374E-9145-69ECA8AA31DD}" destId="{7B6715EF-FCBA-8641-A124-38CF82F567FF}" srcOrd="1" destOrd="0" presId="urn:microsoft.com/office/officeart/2008/layout/AlternatingPictureBlocks"/>
    <dgm:cxn modelId="{7183015D-14F0-9144-86C2-4DCAA77A89F6}" type="presParOf" srcId="{B5FF94F9-0ADD-2A40-8F6A-3D240B58BF30}" destId="{35886A8F-F247-DE42-A15F-8A5B11292609}" srcOrd="1" destOrd="0" presId="urn:microsoft.com/office/officeart/2008/layout/AlternatingPictureBlocks"/>
    <dgm:cxn modelId="{FD0E5E5D-E5F0-CF42-ABFB-6B7D6E465554}" type="presParOf" srcId="{B5FF94F9-0ADD-2A40-8F6A-3D240B58BF30}" destId="{5A8CED90-F7F0-E34B-975B-DD58976DFA73}" srcOrd="2" destOrd="0" presId="urn:microsoft.com/office/officeart/2008/layout/AlternatingPictureBlocks"/>
    <dgm:cxn modelId="{6DEA0D46-8D5A-B049-9B70-BE9DE2C7BA8E}" type="presParOf" srcId="{5A8CED90-F7F0-E34B-975B-DD58976DFA73}" destId="{CD93A9C8-A711-B14D-9DFF-B79EB8D3F017}" srcOrd="0" destOrd="0" presId="urn:microsoft.com/office/officeart/2008/layout/AlternatingPictureBlocks"/>
    <dgm:cxn modelId="{372DFD32-67B6-844E-9DE3-B1B864F8012E}" type="presParOf" srcId="{5A8CED90-F7F0-E34B-975B-DD58976DFA73}" destId="{2BB62135-613F-4143-BED0-6369D50000F7}" srcOrd="1" destOrd="0" presId="urn:microsoft.com/office/officeart/2008/layout/AlternatingPictureBlocks"/>
    <dgm:cxn modelId="{34F90E14-B445-F14B-9058-5389A7C6F928}" type="presParOf" srcId="{B5FF94F9-0ADD-2A40-8F6A-3D240B58BF30}" destId="{6F494AFD-D80C-E946-BAA8-207BD46D2E30}" srcOrd="3" destOrd="0" presId="urn:microsoft.com/office/officeart/2008/layout/AlternatingPictureBlocks"/>
    <dgm:cxn modelId="{1EDAE69E-23CA-3F42-9242-D837643AA880}" type="presParOf" srcId="{B5FF94F9-0ADD-2A40-8F6A-3D240B58BF30}" destId="{B55F7CD0-CF92-0243-907E-9D3AC51E39D1}" srcOrd="4" destOrd="0" presId="urn:microsoft.com/office/officeart/2008/layout/AlternatingPictureBlocks"/>
    <dgm:cxn modelId="{C4BBD06F-EAB3-0944-A979-E55C7719C0CC}" type="presParOf" srcId="{B55F7CD0-CF92-0243-907E-9D3AC51E39D1}" destId="{5016D509-BAAA-2348-84DA-54C9446B461F}" srcOrd="0" destOrd="0" presId="urn:microsoft.com/office/officeart/2008/layout/AlternatingPictureBlocks"/>
    <dgm:cxn modelId="{5E4F94BB-7414-E340-AEB5-8CAD77E14F31}" type="presParOf" srcId="{B55F7CD0-CF92-0243-907E-9D3AC51E39D1}" destId="{4930274E-EDDD-3341-8943-70A66144D975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147C7E-3CBF-7248-9410-D775A6F97E92}" type="doc">
      <dgm:prSet loTypeId="urn:microsoft.com/office/officeart/2005/8/layout/list1" loCatId="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A351FB9-1447-E54A-8727-A30E7FDFEE52}">
      <dgm:prSet phldrT="[Text]"/>
      <dgm:spPr/>
      <dgm:t>
        <a:bodyPr/>
        <a:lstStyle/>
        <a:p>
          <a:r>
            <a:rPr lang="en-US" dirty="0" smtClean="0"/>
            <a:t>Sequential Search</a:t>
          </a:r>
          <a:endParaRPr lang="en-US" dirty="0"/>
        </a:p>
      </dgm:t>
    </dgm:pt>
    <dgm:pt modelId="{ABDF1548-0C46-6E47-BC58-9D65A9921B21}" type="parTrans" cxnId="{4CBE403E-B0A6-E447-8EC8-DA538C8A8072}">
      <dgm:prSet/>
      <dgm:spPr/>
      <dgm:t>
        <a:bodyPr/>
        <a:lstStyle/>
        <a:p>
          <a:endParaRPr lang="en-US"/>
        </a:p>
      </dgm:t>
    </dgm:pt>
    <dgm:pt modelId="{27AA6680-B627-F348-B4CB-38F14400422B}" type="sibTrans" cxnId="{4CBE403E-B0A6-E447-8EC8-DA538C8A8072}">
      <dgm:prSet/>
      <dgm:spPr/>
      <dgm:t>
        <a:bodyPr/>
        <a:lstStyle/>
        <a:p>
          <a:endParaRPr lang="en-US"/>
        </a:p>
      </dgm:t>
    </dgm:pt>
    <dgm:pt modelId="{CE2A5579-B625-F147-834C-9DCF5F2B9F15}">
      <dgm:prSet phldrT="[Text]"/>
      <dgm:spPr/>
      <dgm:t>
        <a:bodyPr/>
        <a:lstStyle/>
        <a:p>
          <a:r>
            <a:rPr lang="en-US" dirty="0" smtClean="0"/>
            <a:t>Look for successive elements</a:t>
          </a:r>
          <a:endParaRPr lang="en-US" dirty="0"/>
        </a:p>
      </dgm:t>
    </dgm:pt>
    <dgm:pt modelId="{70B5C78A-961D-D141-9D1C-E8A7FF623249}" type="parTrans" cxnId="{5899FB60-78E7-7347-8177-0BE57AA9C157}">
      <dgm:prSet/>
      <dgm:spPr/>
      <dgm:t>
        <a:bodyPr/>
        <a:lstStyle/>
        <a:p>
          <a:endParaRPr lang="en-US"/>
        </a:p>
      </dgm:t>
    </dgm:pt>
    <dgm:pt modelId="{49F5C206-A78F-7446-807E-EF50074CF14F}" type="sibTrans" cxnId="{5899FB60-78E7-7347-8177-0BE57AA9C157}">
      <dgm:prSet/>
      <dgm:spPr/>
      <dgm:t>
        <a:bodyPr/>
        <a:lstStyle/>
        <a:p>
          <a:endParaRPr lang="en-US"/>
        </a:p>
      </dgm:t>
    </dgm:pt>
    <dgm:pt modelId="{D113516A-CA36-6240-90BE-77B77C17A554}">
      <dgm:prSet phldrT="[Text]"/>
      <dgm:spPr/>
      <dgm:t>
        <a:bodyPr/>
        <a:lstStyle/>
        <a:p>
          <a:r>
            <a:rPr lang="en-US" dirty="0" smtClean="0"/>
            <a:t>Stops when found the value</a:t>
          </a:r>
          <a:endParaRPr lang="en-US" dirty="0"/>
        </a:p>
      </dgm:t>
    </dgm:pt>
    <dgm:pt modelId="{A4886FDA-B20F-6348-8524-71CDB1693A22}" type="parTrans" cxnId="{E3DFD984-0BED-474D-9CA6-D1D9421C72BA}">
      <dgm:prSet/>
      <dgm:spPr/>
      <dgm:t>
        <a:bodyPr/>
        <a:lstStyle/>
        <a:p>
          <a:endParaRPr lang="en-US"/>
        </a:p>
      </dgm:t>
    </dgm:pt>
    <dgm:pt modelId="{4950919C-4CBA-424F-8814-B52E181A3CD4}" type="sibTrans" cxnId="{E3DFD984-0BED-474D-9CA6-D1D9421C72BA}">
      <dgm:prSet/>
      <dgm:spPr/>
      <dgm:t>
        <a:bodyPr/>
        <a:lstStyle/>
        <a:p>
          <a:endParaRPr lang="en-US"/>
        </a:p>
      </dgm:t>
    </dgm:pt>
    <dgm:pt modelId="{FEB80B91-3FA9-424B-B04D-BBD667BFEFE0}">
      <dgm:prSet phldrT="[Text]"/>
      <dgm:spPr/>
      <dgm:t>
        <a:bodyPr/>
        <a:lstStyle/>
        <a:p>
          <a:r>
            <a:rPr lang="en-US" dirty="0" smtClean="0"/>
            <a:t>Stops when no value has been found</a:t>
          </a:r>
          <a:endParaRPr lang="en-US" dirty="0"/>
        </a:p>
      </dgm:t>
    </dgm:pt>
    <dgm:pt modelId="{0B35A43E-28E1-E849-BD33-42193780CB85}" type="parTrans" cxnId="{940CC7C1-2597-274C-B63B-CBCDB3A7D410}">
      <dgm:prSet/>
      <dgm:spPr/>
      <dgm:t>
        <a:bodyPr/>
        <a:lstStyle/>
        <a:p>
          <a:endParaRPr lang="en-US"/>
        </a:p>
      </dgm:t>
    </dgm:pt>
    <dgm:pt modelId="{30A232D3-484B-E342-81B7-7E525246112A}" type="sibTrans" cxnId="{940CC7C1-2597-274C-B63B-CBCDB3A7D410}">
      <dgm:prSet/>
      <dgm:spPr/>
      <dgm:t>
        <a:bodyPr/>
        <a:lstStyle/>
        <a:p>
          <a:endParaRPr lang="en-US"/>
        </a:p>
      </dgm:t>
    </dgm:pt>
    <dgm:pt modelId="{D425B39B-8CC4-CF4C-A45F-45BD4F4D5310}">
      <dgm:prSet phldrT="[Text]"/>
      <dgm:spPr/>
      <dgm:t>
        <a:bodyPr/>
        <a:lstStyle/>
        <a:p>
          <a:r>
            <a:rPr lang="en-US" dirty="0" smtClean="0"/>
            <a:t>Good for small arrays</a:t>
          </a:r>
          <a:endParaRPr lang="en-US" dirty="0"/>
        </a:p>
      </dgm:t>
    </dgm:pt>
    <dgm:pt modelId="{118C5CA3-5534-0047-88EF-9FFCDEFF4D6A}" type="parTrans" cxnId="{19F86E42-7631-8F4D-A1E9-838109F8181A}">
      <dgm:prSet/>
      <dgm:spPr/>
      <dgm:t>
        <a:bodyPr/>
        <a:lstStyle/>
        <a:p>
          <a:endParaRPr lang="en-US"/>
        </a:p>
      </dgm:t>
    </dgm:pt>
    <dgm:pt modelId="{F545F1B1-C7D3-5D44-9BDC-5EDC6B8D0137}" type="sibTrans" cxnId="{19F86E42-7631-8F4D-A1E9-838109F8181A}">
      <dgm:prSet/>
      <dgm:spPr/>
      <dgm:t>
        <a:bodyPr/>
        <a:lstStyle/>
        <a:p>
          <a:endParaRPr lang="en-US"/>
        </a:p>
      </dgm:t>
    </dgm:pt>
    <dgm:pt modelId="{7368873C-3359-904E-8092-8962DB52689B}" type="pres">
      <dgm:prSet presAssocID="{15147C7E-3CBF-7248-9410-D775A6F97E9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338679-5230-F341-8395-194B3F7E8D8C}" type="pres">
      <dgm:prSet presAssocID="{0A351FB9-1447-E54A-8727-A30E7FDFEE52}" presName="parentLin" presStyleCnt="0"/>
      <dgm:spPr/>
    </dgm:pt>
    <dgm:pt modelId="{0FBABCE4-9C32-AD42-9B2E-DCF01B574A05}" type="pres">
      <dgm:prSet presAssocID="{0A351FB9-1447-E54A-8727-A30E7FDFEE52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34F88743-CEC2-BB4C-A438-19B6EBBE3AE8}" type="pres">
      <dgm:prSet presAssocID="{0A351FB9-1447-E54A-8727-A30E7FDFEE52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5DC6CC-7519-3549-813A-6D633DB7D3D0}" type="pres">
      <dgm:prSet presAssocID="{0A351FB9-1447-E54A-8727-A30E7FDFEE52}" presName="negativeSpace" presStyleCnt="0"/>
      <dgm:spPr/>
    </dgm:pt>
    <dgm:pt modelId="{82F0EE85-2CE3-E04A-BF7D-CEF5B376BC9D}" type="pres">
      <dgm:prSet presAssocID="{0A351FB9-1447-E54A-8727-A30E7FDFEE52}" presName="childText" presStyleLbl="conFgAcc1" presStyleIdx="0" presStyleCnt="5">
        <dgm:presLayoutVars>
          <dgm:bulletEnabled val="1"/>
        </dgm:presLayoutVars>
      </dgm:prSet>
      <dgm:spPr/>
    </dgm:pt>
    <dgm:pt modelId="{0CA4F4A6-3C50-4E45-A305-EA127B0A627E}" type="pres">
      <dgm:prSet presAssocID="{27AA6680-B627-F348-B4CB-38F14400422B}" presName="spaceBetweenRectangles" presStyleCnt="0"/>
      <dgm:spPr/>
    </dgm:pt>
    <dgm:pt modelId="{44AB9351-FB6A-0C4D-99EE-B102E4DE7134}" type="pres">
      <dgm:prSet presAssocID="{CE2A5579-B625-F147-834C-9DCF5F2B9F15}" presName="parentLin" presStyleCnt="0"/>
      <dgm:spPr/>
    </dgm:pt>
    <dgm:pt modelId="{295C3325-4935-B940-B874-CE4CCE8DB14B}" type="pres">
      <dgm:prSet presAssocID="{CE2A5579-B625-F147-834C-9DCF5F2B9F15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EAA7127D-F2DC-1044-875F-5B3C4FD26B17}" type="pres">
      <dgm:prSet presAssocID="{CE2A5579-B625-F147-834C-9DCF5F2B9F1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1DAAE-EAA1-D64F-BD39-7A71AE7A9FB0}" type="pres">
      <dgm:prSet presAssocID="{CE2A5579-B625-F147-834C-9DCF5F2B9F15}" presName="negativeSpace" presStyleCnt="0"/>
      <dgm:spPr/>
    </dgm:pt>
    <dgm:pt modelId="{F3DFBE5E-5ACE-7B47-848E-5B8EA2AB2D17}" type="pres">
      <dgm:prSet presAssocID="{CE2A5579-B625-F147-834C-9DCF5F2B9F15}" presName="childText" presStyleLbl="conFgAcc1" presStyleIdx="1" presStyleCnt="5">
        <dgm:presLayoutVars>
          <dgm:bulletEnabled val="1"/>
        </dgm:presLayoutVars>
      </dgm:prSet>
      <dgm:spPr/>
    </dgm:pt>
    <dgm:pt modelId="{368BD8D0-7C79-8446-A5B6-C423591EC0BA}" type="pres">
      <dgm:prSet presAssocID="{49F5C206-A78F-7446-807E-EF50074CF14F}" presName="spaceBetweenRectangles" presStyleCnt="0"/>
      <dgm:spPr/>
    </dgm:pt>
    <dgm:pt modelId="{1898C251-9F19-3746-9545-278FDDD63B80}" type="pres">
      <dgm:prSet presAssocID="{D113516A-CA36-6240-90BE-77B77C17A554}" presName="parentLin" presStyleCnt="0"/>
      <dgm:spPr/>
    </dgm:pt>
    <dgm:pt modelId="{D9C361F0-67B5-7D45-AB40-A7FDB1146866}" type="pres">
      <dgm:prSet presAssocID="{D113516A-CA36-6240-90BE-77B77C17A554}" presName="parentLeftMargin" presStyleLbl="node1" presStyleIdx="1" presStyleCnt="5"/>
      <dgm:spPr/>
      <dgm:t>
        <a:bodyPr/>
        <a:lstStyle/>
        <a:p>
          <a:endParaRPr lang="en-US"/>
        </a:p>
      </dgm:t>
    </dgm:pt>
    <dgm:pt modelId="{90F9A69A-AA8E-F545-8DDB-A14783F02CC7}" type="pres">
      <dgm:prSet presAssocID="{D113516A-CA36-6240-90BE-77B77C17A554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F3E797-09E5-4845-A0F9-2CCE906DB992}" type="pres">
      <dgm:prSet presAssocID="{D113516A-CA36-6240-90BE-77B77C17A554}" presName="negativeSpace" presStyleCnt="0"/>
      <dgm:spPr/>
    </dgm:pt>
    <dgm:pt modelId="{65A8146B-A882-FC41-8DD8-B7CE8DAD8AE7}" type="pres">
      <dgm:prSet presAssocID="{D113516A-CA36-6240-90BE-77B77C17A554}" presName="childText" presStyleLbl="conFgAcc1" presStyleIdx="2" presStyleCnt="5">
        <dgm:presLayoutVars>
          <dgm:bulletEnabled val="1"/>
        </dgm:presLayoutVars>
      </dgm:prSet>
      <dgm:spPr/>
    </dgm:pt>
    <dgm:pt modelId="{1F39A402-01C6-0C40-9EEA-5748DBA04935}" type="pres">
      <dgm:prSet presAssocID="{4950919C-4CBA-424F-8814-B52E181A3CD4}" presName="spaceBetweenRectangles" presStyleCnt="0"/>
      <dgm:spPr/>
    </dgm:pt>
    <dgm:pt modelId="{4AD43A7C-D9B6-AE45-B21F-9480502D6879}" type="pres">
      <dgm:prSet presAssocID="{FEB80B91-3FA9-424B-B04D-BBD667BFEFE0}" presName="parentLin" presStyleCnt="0"/>
      <dgm:spPr/>
    </dgm:pt>
    <dgm:pt modelId="{0A6C344B-074E-5140-B880-5E5F28121234}" type="pres">
      <dgm:prSet presAssocID="{FEB80B91-3FA9-424B-B04D-BBD667BFEFE0}" presName="parentLeftMargin" presStyleLbl="node1" presStyleIdx="2" presStyleCnt="5"/>
      <dgm:spPr/>
      <dgm:t>
        <a:bodyPr/>
        <a:lstStyle/>
        <a:p>
          <a:endParaRPr lang="en-US"/>
        </a:p>
      </dgm:t>
    </dgm:pt>
    <dgm:pt modelId="{CF937099-51D2-3245-96E5-721E5CBEB040}" type="pres">
      <dgm:prSet presAssocID="{FEB80B91-3FA9-424B-B04D-BBD667BFEFE0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65CAD7-B009-A04E-AB79-72F126893BED}" type="pres">
      <dgm:prSet presAssocID="{FEB80B91-3FA9-424B-B04D-BBD667BFEFE0}" presName="negativeSpace" presStyleCnt="0"/>
      <dgm:spPr/>
    </dgm:pt>
    <dgm:pt modelId="{7E4D940B-0534-9049-BAFF-F6738D6C8B2D}" type="pres">
      <dgm:prSet presAssocID="{FEB80B91-3FA9-424B-B04D-BBD667BFEFE0}" presName="childText" presStyleLbl="conFgAcc1" presStyleIdx="3" presStyleCnt="5">
        <dgm:presLayoutVars>
          <dgm:bulletEnabled val="1"/>
        </dgm:presLayoutVars>
      </dgm:prSet>
      <dgm:spPr/>
    </dgm:pt>
    <dgm:pt modelId="{54306E1E-49D8-5C49-ADA2-DB235787EA4E}" type="pres">
      <dgm:prSet presAssocID="{30A232D3-484B-E342-81B7-7E525246112A}" presName="spaceBetweenRectangles" presStyleCnt="0"/>
      <dgm:spPr/>
    </dgm:pt>
    <dgm:pt modelId="{1A7AB834-5BC8-FF4F-9396-1591C76E3689}" type="pres">
      <dgm:prSet presAssocID="{D425B39B-8CC4-CF4C-A45F-45BD4F4D5310}" presName="parentLin" presStyleCnt="0"/>
      <dgm:spPr/>
    </dgm:pt>
    <dgm:pt modelId="{F16C2C2A-3904-3344-8FF1-1AC3411E0700}" type="pres">
      <dgm:prSet presAssocID="{D425B39B-8CC4-CF4C-A45F-45BD4F4D5310}" presName="parentLeftMargin" presStyleLbl="node1" presStyleIdx="3" presStyleCnt="5"/>
      <dgm:spPr/>
      <dgm:t>
        <a:bodyPr/>
        <a:lstStyle/>
        <a:p>
          <a:endParaRPr lang="en-US"/>
        </a:p>
      </dgm:t>
    </dgm:pt>
    <dgm:pt modelId="{A7AB9F37-243E-9F43-BF9F-1DEF6E06F0E2}" type="pres">
      <dgm:prSet presAssocID="{D425B39B-8CC4-CF4C-A45F-45BD4F4D5310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DF12B6-98B7-674D-AFBF-BCC780B57433}" type="pres">
      <dgm:prSet presAssocID="{D425B39B-8CC4-CF4C-A45F-45BD4F4D5310}" presName="negativeSpace" presStyleCnt="0"/>
      <dgm:spPr/>
    </dgm:pt>
    <dgm:pt modelId="{CC19B4BD-9B70-0B43-86D7-B7B19497DA45}" type="pres">
      <dgm:prSet presAssocID="{D425B39B-8CC4-CF4C-A45F-45BD4F4D5310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46B091C0-FD6D-4944-82E2-88A4E2B2EDAD}" type="presOf" srcId="{15147C7E-3CBF-7248-9410-D775A6F97E92}" destId="{7368873C-3359-904E-8092-8962DB52689B}" srcOrd="0" destOrd="0" presId="urn:microsoft.com/office/officeart/2005/8/layout/list1"/>
    <dgm:cxn modelId="{E3DFD984-0BED-474D-9CA6-D1D9421C72BA}" srcId="{15147C7E-3CBF-7248-9410-D775A6F97E92}" destId="{D113516A-CA36-6240-90BE-77B77C17A554}" srcOrd="2" destOrd="0" parTransId="{A4886FDA-B20F-6348-8524-71CDB1693A22}" sibTransId="{4950919C-4CBA-424F-8814-B52E181A3CD4}"/>
    <dgm:cxn modelId="{2D85B78C-E544-5445-A418-77804017C309}" type="presOf" srcId="{D425B39B-8CC4-CF4C-A45F-45BD4F4D5310}" destId="{F16C2C2A-3904-3344-8FF1-1AC3411E0700}" srcOrd="0" destOrd="0" presId="urn:microsoft.com/office/officeart/2005/8/layout/list1"/>
    <dgm:cxn modelId="{8C207E9F-5259-7E40-9C23-F90223EC989D}" type="presOf" srcId="{D113516A-CA36-6240-90BE-77B77C17A554}" destId="{D9C361F0-67B5-7D45-AB40-A7FDB1146866}" srcOrd="0" destOrd="0" presId="urn:microsoft.com/office/officeart/2005/8/layout/list1"/>
    <dgm:cxn modelId="{266C1163-2843-D84C-BB39-4A0003485354}" type="presOf" srcId="{D425B39B-8CC4-CF4C-A45F-45BD4F4D5310}" destId="{A7AB9F37-243E-9F43-BF9F-1DEF6E06F0E2}" srcOrd="1" destOrd="0" presId="urn:microsoft.com/office/officeart/2005/8/layout/list1"/>
    <dgm:cxn modelId="{C532860F-D8E6-BF43-9917-9F06470CF914}" type="presOf" srcId="{D113516A-CA36-6240-90BE-77B77C17A554}" destId="{90F9A69A-AA8E-F545-8DDB-A14783F02CC7}" srcOrd="1" destOrd="0" presId="urn:microsoft.com/office/officeart/2005/8/layout/list1"/>
    <dgm:cxn modelId="{19F86E42-7631-8F4D-A1E9-838109F8181A}" srcId="{15147C7E-3CBF-7248-9410-D775A6F97E92}" destId="{D425B39B-8CC4-CF4C-A45F-45BD4F4D5310}" srcOrd="4" destOrd="0" parTransId="{118C5CA3-5534-0047-88EF-9FFCDEFF4D6A}" sibTransId="{F545F1B1-C7D3-5D44-9BDC-5EDC6B8D0137}"/>
    <dgm:cxn modelId="{940CC7C1-2597-274C-B63B-CBCDB3A7D410}" srcId="{15147C7E-3CBF-7248-9410-D775A6F97E92}" destId="{FEB80B91-3FA9-424B-B04D-BBD667BFEFE0}" srcOrd="3" destOrd="0" parTransId="{0B35A43E-28E1-E849-BD33-42193780CB85}" sibTransId="{30A232D3-484B-E342-81B7-7E525246112A}"/>
    <dgm:cxn modelId="{5899FB60-78E7-7347-8177-0BE57AA9C157}" srcId="{15147C7E-3CBF-7248-9410-D775A6F97E92}" destId="{CE2A5579-B625-F147-834C-9DCF5F2B9F15}" srcOrd="1" destOrd="0" parTransId="{70B5C78A-961D-D141-9D1C-E8A7FF623249}" sibTransId="{49F5C206-A78F-7446-807E-EF50074CF14F}"/>
    <dgm:cxn modelId="{E14F682A-587C-4A4D-B0BA-43E63BB113C3}" type="presOf" srcId="{CE2A5579-B625-F147-834C-9DCF5F2B9F15}" destId="{EAA7127D-F2DC-1044-875F-5B3C4FD26B17}" srcOrd="1" destOrd="0" presId="urn:microsoft.com/office/officeart/2005/8/layout/list1"/>
    <dgm:cxn modelId="{4CBE403E-B0A6-E447-8EC8-DA538C8A8072}" srcId="{15147C7E-3CBF-7248-9410-D775A6F97E92}" destId="{0A351FB9-1447-E54A-8727-A30E7FDFEE52}" srcOrd="0" destOrd="0" parTransId="{ABDF1548-0C46-6E47-BC58-9D65A9921B21}" sibTransId="{27AA6680-B627-F348-B4CB-38F14400422B}"/>
    <dgm:cxn modelId="{F320B17D-2ED9-1A4E-BF25-7FE56B3DC52D}" type="presOf" srcId="{0A351FB9-1447-E54A-8727-A30E7FDFEE52}" destId="{0FBABCE4-9C32-AD42-9B2E-DCF01B574A05}" srcOrd="0" destOrd="0" presId="urn:microsoft.com/office/officeart/2005/8/layout/list1"/>
    <dgm:cxn modelId="{8CC4AAA1-F776-3340-BEBB-EEF278573769}" type="presOf" srcId="{FEB80B91-3FA9-424B-B04D-BBD667BFEFE0}" destId="{0A6C344B-074E-5140-B880-5E5F28121234}" srcOrd="0" destOrd="0" presId="urn:microsoft.com/office/officeart/2005/8/layout/list1"/>
    <dgm:cxn modelId="{C7C7EB70-C0EA-6F4A-BF15-E409B4ACBF18}" type="presOf" srcId="{0A351FB9-1447-E54A-8727-A30E7FDFEE52}" destId="{34F88743-CEC2-BB4C-A438-19B6EBBE3AE8}" srcOrd="1" destOrd="0" presId="urn:microsoft.com/office/officeart/2005/8/layout/list1"/>
    <dgm:cxn modelId="{79EEA550-13AC-1A40-A672-994AC4B1F17F}" type="presOf" srcId="{CE2A5579-B625-F147-834C-9DCF5F2B9F15}" destId="{295C3325-4935-B940-B874-CE4CCE8DB14B}" srcOrd="0" destOrd="0" presId="urn:microsoft.com/office/officeart/2005/8/layout/list1"/>
    <dgm:cxn modelId="{91F1D17E-35B5-7B43-AEDA-7D83B38AE90F}" type="presOf" srcId="{FEB80B91-3FA9-424B-B04D-BBD667BFEFE0}" destId="{CF937099-51D2-3245-96E5-721E5CBEB040}" srcOrd="1" destOrd="0" presId="urn:microsoft.com/office/officeart/2005/8/layout/list1"/>
    <dgm:cxn modelId="{566319B0-01FF-7945-8A6E-9F62E3C71D53}" type="presParOf" srcId="{7368873C-3359-904E-8092-8962DB52689B}" destId="{6C338679-5230-F341-8395-194B3F7E8D8C}" srcOrd="0" destOrd="0" presId="urn:microsoft.com/office/officeart/2005/8/layout/list1"/>
    <dgm:cxn modelId="{E0FBCADD-C446-4C40-A8A8-E444F33A379C}" type="presParOf" srcId="{6C338679-5230-F341-8395-194B3F7E8D8C}" destId="{0FBABCE4-9C32-AD42-9B2E-DCF01B574A05}" srcOrd="0" destOrd="0" presId="urn:microsoft.com/office/officeart/2005/8/layout/list1"/>
    <dgm:cxn modelId="{FD2C383C-38B2-3649-81BB-69618B179057}" type="presParOf" srcId="{6C338679-5230-F341-8395-194B3F7E8D8C}" destId="{34F88743-CEC2-BB4C-A438-19B6EBBE3AE8}" srcOrd="1" destOrd="0" presId="urn:microsoft.com/office/officeart/2005/8/layout/list1"/>
    <dgm:cxn modelId="{A98E28A7-622D-9D46-84F0-58D2D8883744}" type="presParOf" srcId="{7368873C-3359-904E-8092-8962DB52689B}" destId="{C45DC6CC-7519-3549-813A-6D633DB7D3D0}" srcOrd="1" destOrd="0" presId="urn:microsoft.com/office/officeart/2005/8/layout/list1"/>
    <dgm:cxn modelId="{2080693D-037A-6643-BC42-4318BB7C97EF}" type="presParOf" srcId="{7368873C-3359-904E-8092-8962DB52689B}" destId="{82F0EE85-2CE3-E04A-BF7D-CEF5B376BC9D}" srcOrd="2" destOrd="0" presId="urn:microsoft.com/office/officeart/2005/8/layout/list1"/>
    <dgm:cxn modelId="{ABAFB416-0285-C943-98DA-F4553293B61A}" type="presParOf" srcId="{7368873C-3359-904E-8092-8962DB52689B}" destId="{0CA4F4A6-3C50-4E45-A305-EA127B0A627E}" srcOrd="3" destOrd="0" presId="urn:microsoft.com/office/officeart/2005/8/layout/list1"/>
    <dgm:cxn modelId="{2FE7A222-61F0-F44E-9D04-8F82986A15C3}" type="presParOf" srcId="{7368873C-3359-904E-8092-8962DB52689B}" destId="{44AB9351-FB6A-0C4D-99EE-B102E4DE7134}" srcOrd="4" destOrd="0" presId="urn:microsoft.com/office/officeart/2005/8/layout/list1"/>
    <dgm:cxn modelId="{47A64F15-584D-4843-B221-2CB81FE91949}" type="presParOf" srcId="{44AB9351-FB6A-0C4D-99EE-B102E4DE7134}" destId="{295C3325-4935-B940-B874-CE4CCE8DB14B}" srcOrd="0" destOrd="0" presId="urn:microsoft.com/office/officeart/2005/8/layout/list1"/>
    <dgm:cxn modelId="{F43C4B29-070E-1342-AF50-CC05DCF66B9A}" type="presParOf" srcId="{44AB9351-FB6A-0C4D-99EE-B102E4DE7134}" destId="{EAA7127D-F2DC-1044-875F-5B3C4FD26B17}" srcOrd="1" destOrd="0" presId="urn:microsoft.com/office/officeart/2005/8/layout/list1"/>
    <dgm:cxn modelId="{56238C37-1C51-914A-9DD1-9EA38F0F8D71}" type="presParOf" srcId="{7368873C-3359-904E-8092-8962DB52689B}" destId="{CB21DAAE-EAA1-D64F-BD39-7A71AE7A9FB0}" srcOrd="5" destOrd="0" presId="urn:microsoft.com/office/officeart/2005/8/layout/list1"/>
    <dgm:cxn modelId="{5C7DFD18-678F-024F-B4B2-301E9B635BE8}" type="presParOf" srcId="{7368873C-3359-904E-8092-8962DB52689B}" destId="{F3DFBE5E-5ACE-7B47-848E-5B8EA2AB2D17}" srcOrd="6" destOrd="0" presId="urn:microsoft.com/office/officeart/2005/8/layout/list1"/>
    <dgm:cxn modelId="{E35CD82E-EE0F-6645-AD6E-D79E4F0A6867}" type="presParOf" srcId="{7368873C-3359-904E-8092-8962DB52689B}" destId="{368BD8D0-7C79-8446-A5B6-C423591EC0BA}" srcOrd="7" destOrd="0" presId="urn:microsoft.com/office/officeart/2005/8/layout/list1"/>
    <dgm:cxn modelId="{4352A5A1-D50C-3841-8059-B1B9F73579C5}" type="presParOf" srcId="{7368873C-3359-904E-8092-8962DB52689B}" destId="{1898C251-9F19-3746-9545-278FDDD63B80}" srcOrd="8" destOrd="0" presId="urn:microsoft.com/office/officeart/2005/8/layout/list1"/>
    <dgm:cxn modelId="{E0CB37CF-2765-684C-975D-88E7AB68C838}" type="presParOf" srcId="{1898C251-9F19-3746-9545-278FDDD63B80}" destId="{D9C361F0-67B5-7D45-AB40-A7FDB1146866}" srcOrd="0" destOrd="0" presId="urn:microsoft.com/office/officeart/2005/8/layout/list1"/>
    <dgm:cxn modelId="{6C269578-E656-8A43-9DF0-39AE57DB933C}" type="presParOf" srcId="{1898C251-9F19-3746-9545-278FDDD63B80}" destId="{90F9A69A-AA8E-F545-8DDB-A14783F02CC7}" srcOrd="1" destOrd="0" presId="urn:microsoft.com/office/officeart/2005/8/layout/list1"/>
    <dgm:cxn modelId="{637F249B-0DA0-6C47-8502-EFC744AAD951}" type="presParOf" srcId="{7368873C-3359-904E-8092-8962DB52689B}" destId="{CFF3E797-09E5-4845-A0F9-2CCE906DB992}" srcOrd="9" destOrd="0" presId="urn:microsoft.com/office/officeart/2005/8/layout/list1"/>
    <dgm:cxn modelId="{C8C3DF83-DEA0-8945-8667-CDE0D2D2A6C3}" type="presParOf" srcId="{7368873C-3359-904E-8092-8962DB52689B}" destId="{65A8146B-A882-FC41-8DD8-B7CE8DAD8AE7}" srcOrd="10" destOrd="0" presId="urn:microsoft.com/office/officeart/2005/8/layout/list1"/>
    <dgm:cxn modelId="{AD4518F6-5486-D846-A6F1-0844E1B490E1}" type="presParOf" srcId="{7368873C-3359-904E-8092-8962DB52689B}" destId="{1F39A402-01C6-0C40-9EEA-5748DBA04935}" srcOrd="11" destOrd="0" presId="urn:microsoft.com/office/officeart/2005/8/layout/list1"/>
    <dgm:cxn modelId="{0A2EDC3B-394D-604D-B83F-09EB8C0A4BBF}" type="presParOf" srcId="{7368873C-3359-904E-8092-8962DB52689B}" destId="{4AD43A7C-D9B6-AE45-B21F-9480502D6879}" srcOrd="12" destOrd="0" presId="urn:microsoft.com/office/officeart/2005/8/layout/list1"/>
    <dgm:cxn modelId="{FCCB1A26-F276-184C-A3D0-718F91A6AE78}" type="presParOf" srcId="{4AD43A7C-D9B6-AE45-B21F-9480502D6879}" destId="{0A6C344B-074E-5140-B880-5E5F28121234}" srcOrd="0" destOrd="0" presId="urn:microsoft.com/office/officeart/2005/8/layout/list1"/>
    <dgm:cxn modelId="{5D412303-1008-0D4E-ABBA-2C6C701588F7}" type="presParOf" srcId="{4AD43A7C-D9B6-AE45-B21F-9480502D6879}" destId="{CF937099-51D2-3245-96E5-721E5CBEB040}" srcOrd="1" destOrd="0" presId="urn:microsoft.com/office/officeart/2005/8/layout/list1"/>
    <dgm:cxn modelId="{C516A5E0-9C68-FA4D-BACE-332FAC369B7D}" type="presParOf" srcId="{7368873C-3359-904E-8092-8962DB52689B}" destId="{5A65CAD7-B009-A04E-AB79-72F126893BED}" srcOrd="13" destOrd="0" presId="urn:microsoft.com/office/officeart/2005/8/layout/list1"/>
    <dgm:cxn modelId="{676FD3D3-250F-ED4B-803E-148841192DCE}" type="presParOf" srcId="{7368873C-3359-904E-8092-8962DB52689B}" destId="{7E4D940B-0534-9049-BAFF-F6738D6C8B2D}" srcOrd="14" destOrd="0" presId="urn:microsoft.com/office/officeart/2005/8/layout/list1"/>
    <dgm:cxn modelId="{F6946AAF-097E-F643-93F4-3CB8414B01D9}" type="presParOf" srcId="{7368873C-3359-904E-8092-8962DB52689B}" destId="{54306E1E-49D8-5C49-ADA2-DB235787EA4E}" srcOrd="15" destOrd="0" presId="urn:microsoft.com/office/officeart/2005/8/layout/list1"/>
    <dgm:cxn modelId="{8F0F1B11-CA49-A94F-BB84-EA7E8395B30A}" type="presParOf" srcId="{7368873C-3359-904E-8092-8962DB52689B}" destId="{1A7AB834-5BC8-FF4F-9396-1591C76E3689}" srcOrd="16" destOrd="0" presId="urn:microsoft.com/office/officeart/2005/8/layout/list1"/>
    <dgm:cxn modelId="{E0C81164-6BEF-B145-9D2F-C59B762A0968}" type="presParOf" srcId="{1A7AB834-5BC8-FF4F-9396-1591C76E3689}" destId="{F16C2C2A-3904-3344-8FF1-1AC3411E0700}" srcOrd="0" destOrd="0" presId="urn:microsoft.com/office/officeart/2005/8/layout/list1"/>
    <dgm:cxn modelId="{F06598F3-B36A-2E4C-9551-F221B253B688}" type="presParOf" srcId="{1A7AB834-5BC8-FF4F-9396-1591C76E3689}" destId="{A7AB9F37-243E-9F43-BF9F-1DEF6E06F0E2}" srcOrd="1" destOrd="0" presId="urn:microsoft.com/office/officeart/2005/8/layout/list1"/>
    <dgm:cxn modelId="{9A56792E-BA19-8540-815B-D0F5463ADEC5}" type="presParOf" srcId="{7368873C-3359-904E-8092-8962DB52689B}" destId="{63DF12B6-98B7-674D-AFBF-BCC780B57433}" srcOrd="17" destOrd="0" presId="urn:microsoft.com/office/officeart/2005/8/layout/list1"/>
    <dgm:cxn modelId="{859D6794-487D-254F-9C15-F6BB27F4953E}" type="presParOf" srcId="{7368873C-3359-904E-8092-8962DB52689B}" destId="{CC19B4BD-9B70-0B43-86D7-B7B19497DA4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A9D97A-DD44-FF4A-BB53-E75177BD998E}" type="doc">
      <dgm:prSet loTypeId="urn:microsoft.com/office/officeart/2005/8/layout/chevron2" loCatId="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29054F3C-5E1C-9F4E-A506-4BB4C4EC01F4}">
      <dgm:prSet/>
      <dgm:spPr/>
      <dgm:t>
        <a:bodyPr/>
        <a:lstStyle/>
        <a:p>
          <a:pPr rtl="0"/>
          <a:r>
            <a:rPr lang="en-US" smtClean="0"/>
            <a:t>Try to find “32”</a:t>
          </a:r>
          <a:endParaRPr lang="en-US"/>
        </a:p>
      </dgm:t>
    </dgm:pt>
    <dgm:pt modelId="{5D9B0AC3-E687-7942-92A3-09D34C66BD3F}" type="parTrans" cxnId="{A7439291-3A0F-CA4C-ACFA-DB19A09B4CF7}">
      <dgm:prSet/>
      <dgm:spPr/>
      <dgm:t>
        <a:bodyPr/>
        <a:lstStyle/>
        <a:p>
          <a:endParaRPr lang="en-US"/>
        </a:p>
      </dgm:t>
    </dgm:pt>
    <dgm:pt modelId="{C037EBAD-0A0C-084A-ADEF-F02C2890DE4B}" type="sibTrans" cxnId="{A7439291-3A0F-CA4C-ACFA-DB19A09B4CF7}">
      <dgm:prSet/>
      <dgm:spPr/>
      <dgm:t>
        <a:bodyPr/>
        <a:lstStyle/>
        <a:p>
          <a:endParaRPr lang="en-US"/>
        </a:p>
      </dgm:t>
    </dgm:pt>
    <dgm:pt modelId="{B0317358-9156-A94F-8ADD-5A0B2D6AE22E}">
      <dgm:prSet/>
      <dgm:spPr/>
      <dgm:t>
        <a:bodyPr/>
        <a:lstStyle/>
        <a:p>
          <a:pPr rtl="0"/>
          <a:r>
            <a:rPr lang="en-US" smtClean="0"/>
            <a:t>“5” with “32” = NO</a:t>
          </a:r>
          <a:endParaRPr lang="en-US"/>
        </a:p>
      </dgm:t>
    </dgm:pt>
    <dgm:pt modelId="{0D1032BF-F993-F34B-89C0-0200F346DE04}" type="parTrans" cxnId="{E9F03492-E3F2-C64E-983F-9CD7A5874523}">
      <dgm:prSet/>
      <dgm:spPr/>
      <dgm:t>
        <a:bodyPr/>
        <a:lstStyle/>
        <a:p>
          <a:endParaRPr lang="en-US"/>
        </a:p>
      </dgm:t>
    </dgm:pt>
    <dgm:pt modelId="{A0C9F2F4-5290-2E41-897D-75243A155150}" type="sibTrans" cxnId="{E9F03492-E3F2-C64E-983F-9CD7A5874523}">
      <dgm:prSet/>
      <dgm:spPr/>
      <dgm:t>
        <a:bodyPr/>
        <a:lstStyle/>
        <a:p>
          <a:endParaRPr lang="en-US"/>
        </a:p>
      </dgm:t>
    </dgm:pt>
    <dgm:pt modelId="{41E28D7A-C34F-4F4E-AC86-61DEDD76BE2E}">
      <dgm:prSet/>
      <dgm:spPr/>
      <dgm:t>
        <a:bodyPr/>
        <a:lstStyle/>
        <a:p>
          <a:pPr rtl="0"/>
          <a:r>
            <a:rPr lang="en-US" smtClean="0"/>
            <a:t>“10” with “32” = NO</a:t>
          </a:r>
          <a:endParaRPr lang="en-US"/>
        </a:p>
      </dgm:t>
    </dgm:pt>
    <dgm:pt modelId="{0B9BFF7E-DEC7-EF44-A406-41FC8B914644}" type="parTrans" cxnId="{99D0E3CA-5A56-1748-AF1F-171D15A6060C}">
      <dgm:prSet/>
      <dgm:spPr/>
      <dgm:t>
        <a:bodyPr/>
        <a:lstStyle/>
        <a:p>
          <a:endParaRPr lang="en-US"/>
        </a:p>
      </dgm:t>
    </dgm:pt>
    <dgm:pt modelId="{E38D418F-9EB6-2A4F-97E9-E57EB8E2568E}" type="sibTrans" cxnId="{99D0E3CA-5A56-1748-AF1F-171D15A6060C}">
      <dgm:prSet/>
      <dgm:spPr/>
      <dgm:t>
        <a:bodyPr/>
        <a:lstStyle/>
        <a:p>
          <a:endParaRPr lang="en-US"/>
        </a:p>
      </dgm:t>
    </dgm:pt>
    <dgm:pt modelId="{4E5BA379-524F-5A4D-8C34-B0FFA4EDB0D1}">
      <dgm:prSet/>
      <dgm:spPr/>
      <dgm:t>
        <a:bodyPr/>
        <a:lstStyle/>
        <a:p>
          <a:pPr rtl="0"/>
          <a:r>
            <a:rPr lang="en-US" smtClean="0"/>
            <a:t>“22” with “32” = NO</a:t>
          </a:r>
          <a:endParaRPr lang="en-US"/>
        </a:p>
      </dgm:t>
    </dgm:pt>
    <dgm:pt modelId="{00F5A006-48BB-B84C-A870-C3563A02A72B}" type="parTrans" cxnId="{F2FF22CB-D96F-EC4E-99E6-E6E67CCEDA15}">
      <dgm:prSet/>
      <dgm:spPr/>
      <dgm:t>
        <a:bodyPr/>
        <a:lstStyle/>
        <a:p>
          <a:endParaRPr lang="en-US"/>
        </a:p>
      </dgm:t>
    </dgm:pt>
    <dgm:pt modelId="{70F049CE-6B39-0844-AAD3-78C52B32F016}" type="sibTrans" cxnId="{F2FF22CB-D96F-EC4E-99E6-E6E67CCEDA15}">
      <dgm:prSet/>
      <dgm:spPr/>
      <dgm:t>
        <a:bodyPr/>
        <a:lstStyle/>
        <a:p>
          <a:endParaRPr lang="en-US"/>
        </a:p>
      </dgm:t>
    </dgm:pt>
    <dgm:pt modelId="{2313CD46-1F0E-6A45-A310-7BFEBB1C0793}">
      <dgm:prSet/>
      <dgm:spPr/>
      <dgm:t>
        <a:bodyPr/>
        <a:lstStyle/>
        <a:p>
          <a:pPr rtl="0"/>
          <a:r>
            <a:rPr lang="en-US" dirty="0" smtClean="0"/>
            <a:t>“32” with “32” = YES</a:t>
          </a:r>
          <a:endParaRPr lang="en-US" dirty="0"/>
        </a:p>
      </dgm:t>
    </dgm:pt>
    <dgm:pt modelId="{67AB72D2-0D8A-6E43-92FD-3B2F39E9D15D}" type="parTrans" cxnId="{B9BC8386-2F35-C845-B305-1A2482D5D547}">
      <dgm:prSet/>
      <dgm:spPr/>
      <dgm:t>
        <a:bodyPr/>
        <a:lstStyle/>
        <a:p>
          <a:endParaRPr lang="en-US"/>
        </a:p>
      </dgm:t>
    </dgm:pt>
    <dgm:pt modelId="{92F9A40A-183D-8748-9BDE-E7DD66F720F7}" type="sibTrans" cxnId="{B9BC8386-2F35-C845-B305-1A2482D5D547}">
      <dgm:prSet/>
      <dgm:spPr/>
      <dgm:t>
        <a:bodyPr/>
        <a:lstStyle/>
        <a:p>
          <a:endParaRPr lang="en-US"/>
        </a:p>
      </dgm:t>
    </dgm:pt>
    <dgm:pt modelId="{E9A42B76-3AAD-3445-BB60-AA90FB6DD22B}" type="pres">
      <dgm:prSet presAssocID="{C3A9D97A-DD44-FF4A-BB53-E75177BD998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9A94EC-0233-E54F-94DB-3AEEEE37991E}" type="pres">
      <dgm:prSet presAssocID="{29054F3C-5E1C-9F4E-A506-4BB4C4EC01F4}" presName="composite" presStyleCnt="0"/>
      <dgm:spPr/>
    </dgm:pt>
    <dgm:pt modelId="{D0233DB7-F609-A94F-A698-42C89E8DB0C3}" type="pres">
      <dgm:prSet presAssocID="{29054F3C-5E1C-9F4E-A506-4BB4C4EC01F4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6C6C19-A98C-3244-9AB2-B1086589C03B}" type="pres">
      <dgm:prSet presAssocID="{29054F3C-5E1C-9F4E-A506-4BB4C4EC01F4}" presName="descendantText" presStyleLbl="alignAcc1" presStyleIdx="0" presStyleCnt="1" custLinFactNeighborX="0" custLinFactNeighborY="-406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F2671D-A7D9-D545-8910-42599945F585}" type="presOf" srcId="{C3A9D97A-DD44-FF4A-BB53-E75177BD998E}" destId="{E9A42B76-3AAD-3445-BB60-AA90FB6DD22B}" srcOrd="0" destOrd="0" presId="urn:microsoft.com/office/officeart/2005/8/layout/chevron2"/>
    <dgm:cxn modelId="{E09DDB0C-5C4C-CC4A-B2EA-71B1BCAD93D4}" type="presOf" srcId="{41E28D7A-C34F-4F4E-AC86-61DEDD76BE2E}" destId="{AF6C6C19-A98C-3244-9AB2-B1086589C03B}" srcOrd="0" destOrd="1" presId="urn:microsoft.com/office/officeart/2005/8/layout/chevron2"/>
    <dgm:cxn modelId="{E9F03492-E3F2-C64E-983F-9CD7A5874523}" srcId="{29054F3C-5E1C-9F4E-A506-4BB4C4EC01F4}" destId="{B0317358-9156-A94F-8ADD-5A0B2D6AE22E}" srcOrd="0" destOrd="0" parTransId="{0D1032BF-F993-F34B-89C0-0200F346DE04}" sibTransId="{A0C9F2F4-5290-2E41-897D-75243A155150}"/>
    <dgm:cxn modelId="{99D0E3CA-5A56-1748-AF1F-171D15A6060C}" srcId="{29054F3C-5E1C-9F4E-A506-4BB4C4EC01F4}" destId="{41E28D7A-C34F-4F4E-AC86-61DEDD76BE2E}" srcOrd="1" destOrd="0" parTransId="{0B9BFF7E-DEC7-EF44-A406-41FC8B914644}" sibTransId="{E38D418F-9EB6-2A4F-97E9-E57EB8E2568E}"/>
    <dgm:cxn modelId="{B9BC8386-2F35-C845-B305-1A2482D5D547}" srcId="{29054F3C-5E1C-9F4E-A506-4BB4C4EC01F4}" destId="{2313CD46-1F0E-6A45-A310-7BFEBB1C0793}" srcOrd="3" destOrd="0" parTransId="{67AB72D2-0D8A-6E43-92FD-3B2F39E9D15D}" sibTransId="{92F9A40A-183D-8748-9BDE-E7DD66F720F7}"/>
    <dgm:cxn modelId="{A7439291-3A0F-CA4C-ACFA-DB19A09B4CF7}" srcId="{C3A9D97A-DD44-FF4A-BB53-E75177BD998E}" destId="{29054F3C-5E1C-9F4E-A506-4BB4C4EC01F4}" srcOrd="0" destOrd="0" parTransId="{5D9B0AC3-E687-7942-92A3-09D34C66BD3F}" sibTransId="{C037EBAD-0A0C-084A-ADEF-F02C2890DE4B}"/>
    <dgm:cxn modelId="{6E0C01E2-B135-164D-843E-56B3F88C1FAF}" type="presOf" srcId="{2313CD46-1F0E-6A45-A310-7BFEBB1C0793}" destId="{AF6C6C19-A98C-3244-9AB2-B1086589C03B}" srcOrd="0" destOrd="3" presId="urn:microsoft.com/office/officeart/2005/8/layout/chevron2"/>
    <dgm:cxn modelId="{D29C21EE-A692-344E-8F16-0E714AC51554}" type="presOf" srcId="{29054F3C-5E1C-9F4E-A506-4BB4C4EC01F4}" destId="{D0233DB7-F609-A94F-A698-42C89E8DB0C3}" srcOrd="0" destOrd="0" presId="urn:microsoft.com/office/officeart/2005/8/layout/chevron2"/>
    <dgm:cxn modelId="{FA4C11E4-1135-0E4C-BA6C-663526975032}" type="presOf" srcId="{B0317358-9156-A94F-8ADD-5A0B2D6AE22E}" destId="{AF6C6C19-A98C-3244-9AB2-B1086589C03B}" srcOrd="0" destOrd="0" presId="urn:microsoft.com/office/officeart/2005/8/layout/chevron2"/>
    <dgm:cxn modelId="{F2FF22CB-D96F-EC4E-99E6-E6E67CCEDA15}" srcId="{29054F3C-5E1C-9F4E-A506-4BB4C4EC01F4}" destId="{4E5BA379-524F-5A4D-8C34-B0FFA4EDB0D1}" srcOrd="2" destOrd="0" parTransId="{00F5A006-48BB-B84C-A870-C3563A02A72B}" sibTransId="{70F049CE-6B39-0844-AAD3-78C52B32F016}"/>
    <dgm:cxn modelId="{BEB3B8F1-8A1F-0B47-B857-1D611BAABC0C}" type="presOf" srcId="{4E5BA379-524F-5A4D-8C34-B0FFA4EDB0D1}" destId="{AF6C6C19-A98C-3244-9AB2-B1086589C03B}" srcOrd="0" destOrd="2" presId="urn:microsoft.com/office/officeart/2005/8/layout/chevron2"/>
    <dgm:cxn modelId="{F006E3E9-CA8A-7E45-B6B4-AE85586321C2}" type="presParOf" srcId="{E9A42B76-3AAD-3445-BB60-AA90FB6DD22B}" destId="{FE9A94EC-0233-E54F-94DB-3AEEEE37991E}" srcOrd="0" destOrd="0" presId="urn:microsoft.com/office/officeart/2005/8/layout/chevron2"/>
    <dgm:cxn modelId="{054B3D17-9BD5-B149-A489-20ECF1EC3347}" type="presParOf" srcId="{FE9A94EC-0233-E54F-94DB-3AEEEE37991E}" destId="{D0233DB7-F609-A94F-A698-42C89E8DB0C3}" srcOrd="0" destOrd="0" presId="urn:microsoft.com/office/officeart/2005/8/layout/chevron2"/>
    <dgm:cxn modelId="{0FEAB060-F3FE-024E-8169-7004C859345D}" type="presParOf" srcId="{FE9A94EC-0233-E54F-94DB-3AEEEE37991E}" destId="{AF6C6C19-A98C-3244-9AB2-B1086589C03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33AEF7-DC35-A84F-939D-B9F81C44DDF3}" type="doc">
      <dgm:prSet loTypeId="urn:microsoft.com/office/officeart/2005/8/layout/list1" loCatId="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8AD6E35-19E7-6642-9B47-F2E4D766E9FA}">
      <dgm:prSet phldrT="[Text]"/>
      <dgm:spPr/>
      <dgm:t>
        <a:bodyPr/>
        <a:lstStyle/>
        <a:p>
          <a:r>
            <a:rPr lang="en-US" dirty="0" smtClean="0"/>
            <a:t>Efficient if sorted</a:t>
          </a:r>
          <a:endParaRPr lang="en-US" dirty="0"/>
        </a:p>
      </dgm:t>
    </dgm:pt>
    <dgm:pt modelId="{5561F884-07AA-ED42-9F9C-6717C5F00065}" type="parTrans" cxnId="{56330C5F-10D7-D648-967E-76C9DAFCC979}">
      <dgm:prSet/>
      <dgm:spPr/>
      <dgm:t>
        <a:bodyPr/>
        <a:lstStyle/>
        <a:p>
          <a:endParaRPr lang="en-US"/>
        </a:p>
      </dgm:t>
    </dgm:pt>
    <dgm:pt modelId="{9582871E-603B-6F49-B56C-00DF95E53994}" type="sibTrans" cxnId="{56330C5F-10D7-D648-967E-76C9DAFCC979}">
      <dgm:prSet/>
      <dgm:spPr/>
      <dgm:t>
        <a:bodyPr/>
        <a:lstStyle/>
        <a:p>
          <a:endParaRPr lang="en-US"/>
        </a:p>
      </dgm:t>
    </dgm:pt>
    <dgm:pt modelId="{90D43997-4E06-414C-9539-A3CDE845A23D}">
      <dgm:prSet phldrT="[Text]"/>
      <dgm:spPr/>
      <dgm:t>
        <a:bodyPr/>
        <a:lstStyle/>
        <a:p>
          <a:r>
            <a:rPr lang="en-US" dirty="0" smtClean="0"/>
            <a:t>All must be sorted first</a:t>
          </a:r>
          <a:endParaRPr lang="en-US" dirty="0"/>
        </a:p>
      </dgm:t>
    </dgm:pt>
    <dgm:pt modelId="{AC18C729-893D-004C-86B0-E32DEBB9AC31}" type="parTrans" cxnId="{69958F97-FF14-3E4C-9714-202E4A5417FE}">
      <dgm:prSet/>
      <dgm:spPr/>
      <dgm:t>
        <a:bodyPr/>
        <a:lstStyle/>
        <a:p>
          <a:endParaRPr lang="en-US"/>
        </a:p>
      </dgm:t>
    </dgm:pt>
    <dgm:pt modelId="{D7E7BD82-CDDD-F94F-A021-DBFF9041C781}" type="sibTrans" cxnId="{69958F97-FF14-3E4C-9714-202E4A5417FE}">
      <dgm:prSet/>
      <dgm:spPr/>
      <dgm:t>
        <a:bodyPr/>
        <a:lstStyle/>
        <a:p>
          <a:endParaRPr lang="en-US"/>
        </a:p>
      </dgm:t>
    </dgm:pt>
    <dgm:pt modelId="{EC6823C3-F1B5-474B-A8DC-E3051E995A28}">
      <dgm:prSet phldrT="[Text]"/>
      <dgm:spPr/>
      <dgm:t>
        <a:bodyPr/>
        <a:lstStyle/>
        <a:p>
          <a:r>
            <a:rPr lang="en-US" dirty="0" smtClean="0"/>
            <a:t>Divide the array into half</a:t>
          </a:r>
          <a:endParaRPr lang="en-US" dirty="0"/>
        </a:p>
      </dgm:t>
    </dgm:pt>
    <dgm:pt modelId="{1E1DD0F5-7625-454A-8EC2-765159F408B4}" type="parTrans" cxnId="{30B1928E-A2CB-5C4E-9D76-D33DA90113FF}">
      <dgm:prSet/>
      <dgm:spPr/>
      <dgm:t>
        <a:bodyPr/>
        <a:lstStyle/>
        <a:p>
          <a:endParaRPr lang="en-US"/>
        </a:p>
      </dgm:t>
    </dgm:pt>
    <dgm:pt modelId="{5BF22795-F56F-2E4E-B764-0F78D67294B4}" type="sibTrans" cxnId="{30B1928E-A2CB-5C4E-9D76-D33DA90113FF}">
      <dgm:prSet/>
      <dgm:spPr/>
      <dgm:t>
        <a:bodyPr/>
        <a:lstStyle/>
        <a:p>
          <a:endParaRPr lang="en-US"/>
        </a:p>
      </dgm:t>
    </dgm:pt>
    <dgm:pt modelId="{016E9D12-F41F-824B-97D7-F2B20CD73944}" type="pres">
      <dgm:prSet presAssocID="{3B33AEF7-DC35-A84F-939D-B9F81C44DDF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74567C-83AA-224F-A15F-1BAD63CCEE5B}" type="pres">
      <dgm:prSet presAssocID="{08AD6E35-19E7-6642-9B47-F2E4D766E9FA}" presName="parentLin" presStyleCnt="0"/>
      <dgm:spPr/>
    </dgm:pt>
    <dgm:pt modelId="{DBEAA0C0-571A-044F-83B6-65533676CAF0}" type="pres">
      <dgm:prSet presAssocID="{08AD6E35-19E7-6642-9B47-F2E4D766E9FA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0F65741C-03F2-A34A-A938-2B0800A1C627}" type="pres">
      <dgm:prSet presAssocID="{08AD6E35-19E7-6642-9B47-F2E4D766E9F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C9C675-730F-5144-8E9F-3BC1590EDF09}" type="pres">
      <dgm:prSet presAssocID="{08AD6E35-19E7-6642-9B47-F2E4D766E9FA}" presName="negativeSpace" presStyleCnt="0"/>
      <dgm:spPr/>
    </dgm:pt>
    <dgm:pt modelId="{8C1F690D-52BE-7848-A5E0-77F7F6D75F34}" type="pres">
      <dgm:prSet presAssocID="{08AD6E35-19E7-6642-9B47-F2E4D766E9FA}" presName="childText" presStyleLbl="conFgAcc1" presStyleIdx="0" presStyleCnt="3">
        <dgm:presLayoutVars>
          <dgm:bulletEnabled val="1"/>
        </dgm:presLayoutVars>
      </dgm:prSet>
      <dgm:spPr/>
    </dgm:pt>
    <dgm:pt modelId="{D2A55E40-8DDE-9743-B10B-498D6D17EC80}" type="pres">
      <dgm:prSet presAssocID="{9582871E-603B-6F49-B56C-00DF95E53994}" presName="spaceBetweenRectangles" presStyleCnt="0"/>
      <dgm:spPr/>
    </dgm:pt>
    <dgm:pt modelId="{4D5171FA-E0FB-6B44-A02C-880B39CBA321}" type="pres">
      <dgm:prSet presAssocID="{90D43997-4E06-414C-9539-A3CDE845A23D}" presName="parentLin" presStyleCnt="0"/>
      <dgm:spPr/>
    </dgm:pt>
    <dgm:pt modelId="{6CF4B542-408C-9E45-9154-704BF3E660C1}" type="pres">
      <dgm:prSet presAssocID="{90D43997-4E06-414C-9539-A3CDE845A23D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41C0A604-3E57-BD4D-88AE-11BB928370C6}" type="pres">
      <dgm:prSet presAssocID="{90D43997-4E06-414C-9539-A3CDE845A23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9D1B07-E86F-6E4D-85A6-B5315845C7A8}" type="pres">
      <dgm:prSet presAssocID="{90D43997-4E06-414C-9539-A3CDE845A23D}" presName="negativeSpace" presStyleCnt="0"/>
      <dgm:spPr/>
    </dgm:pt>
    <dgm:pt modelId="{69B6EC00-3BDD-3F40-97DA-6F1AE9D5634F}" type="pres">
      <dgm:prSet presAssocID="{90D43997-4E06-414C-9539-A3CDE845A23D}" presName="childText" presStyleLbl="conFgAcc1" presStyleIdx="1" presStyleCnt="3">
        <dgm:presLayoutVars>
          <dgm:bulletEnabled val="1"/>
        </dgm:presLayoutVars>
      </dgm:prSet>
      <dgm:spPr/>
    </dgm:pt>
    <dgm:pt modelId="{0AD3E7E7-B62A-1E49-8682-4EFB2346C9B2}" type="pres">
      <dgm:prSet presAssocID="{D7E7BD82-CDDD-F94F-A021-DBFF9041C781}" presName="spaceBetweenRectangles" presStyleCnt="0"/>
      <dgm:spPr/>
    </dgm:pt>
    <dgm:pt modelId="{9D2F9A7A-F3FF-8C42-A883-A5F0DE391519}" type="pres">
      <dgm:prSet presAssocID="{EC6823C3-F1B5-474B-A8DC-E3051E995A28}" presName="parentLin" presStyleCnt="0"/>
      <dgm:spPr/>
    </dgm:pt>
    <dgm:pt modelId="{F5CCF0AF-1FB0-DD47-BD28-BAD84CDE9820}" type="pres">
      <dgm:prSet presAssocID="{EC6823C3-F1B5-474B-A8DC-E3051E995A28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ED596DCE-17FA-5148-BADF-BA641DB21BE0}" type="pres">
      <dgm:prSet presAssocID="{EC6823C3-F1B5-474B-A8DC-E3051E995A2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EE2F34-9FEF-0841-8F65-2E77DF861ABE}" type="pres">
      <dgm:prSet presAssocID="{EC6823C3-F1B5-474B-A8DC-E3051E995A28}" presName="negativeSpace" presStyleCnt="0"/>
      <dgm:spPr/>
    </dgm:pt>
    <dgm:pt modelId="{C62D99C7-0061-3C42-A581-61B04D6996FA}" type="pres">
      <dgm:prSet presAssocID="{EC6823C3-F1B5-474B-A8DC-E3051E995A2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9958F97-FF14-3E4C-9714-202E4A5417FE}" srcId="{3B33AEF7-DC35-A84F-939D-B9F81C44DDF3}" destId="{90D43997-4E06-414C-9539-A3CDE845A23D}" srcOrd="1" destOrd="0" parTransId="{AC18C729-893D-004C-86B0-E32DEBB9AC31}" sibTransId="{D7E7BD82-CDDD-F94F-A021-DBFF9041C781}"/>
    <dgm:cxn modelId="{7E5755F4-EB9F-AC42-AD6F-11005C8598FF}" type="presOf" srcId="{90D43997-4E06-414C-9539-A3CDE845A23D}" destId="{6CF4B542-408C-9E45-9154-704BF3E660C1}" srcOrd="0" destOrd="0" presId="urn:microsoft.com/office/officeart/2005/8/layout/list1"/>
    <dgm:cxn modelId="{30B1928E-A2CB-5C4E-9D76-D33DA90113FF}" srcId="{3B33AEF7-DC35-A84F-939D-B9F81C44DDF3}" destId="{EC6823C3-F1B5-474B-A8DC-E3051E995A28}" srcOrd="2" destOrd="0" parTransId="{1E1DD0F5-7625-454A-8EC2-765159F408B4}" sibTransId="{5BF22795-F56F-2E4E-B764-0F78D67294B4}"/>
    <dgm:cxn modelId="{A99D68C3-2CF6-024D-8471-68ED6FA2B66E}" type="presOf" srcId="{08AD6E35-19E7-6642-9B47-F2E4D766E9FA}" destId="{DBEAA0C0-571A-044F-83B6-65533676CAF0}" srcOrd="0" destOrd="0" presId="urn:microsoft.com/office/officeart/2005/8/layout/list1"/>
    <dgm:cxn modelId="{EFE91124-5C64-4042-88C1-20BC210390E9}" type="presOf" srcId="{EC6823C3-F1B5-474B-A8DC-E3051E995A28}" destId="{F5CCF0AF-1FB0-DD47-BD28-BAD84CDE9820}" srcOrd="0" destOrd="0" presId="urn:microsoft.com/office/officeart/2005/8/layout/list1"/>
    <dgm:cxn modelId="{A4A198D7-D113-8747-818B-02AAC3283369}" type="presOf" srcId="{EC6823C3-F1B5-474B-A8DC-E3051E995A28}" destId="{ED596DCE-17FA-5148-BADF-BA641DB21BE0}" srcOrd="1" destOrd="0" presId="urn:microsoft.com/office/officeart/2005/8/layout/list1"/>
    <dgm:cxn modelId="{91596360-066B-2544-90B6-DD53A15823F6}" type="presOf" srcId="{3B33AEF7-DC35-A84F-939D-B9F81C44DDF3}" destId="{016E9D12-F41F-824B-97D7-F2B20CD73944}" srcOrd="0" destOrd="0" presId="urn:microsoft.com/office/officeart/2005/8/layout/list1"/>
    <dgm:cxn modelId="{5A1200DA-F1BF-A940-B9A0-9D2108DBF4A9}" type="presOf" srcId="{90D43997-4E06-414C-9539-A3CDE845A23D}" destId="{41C0A604-3E57-BD4D-88AE-11BB928370C6}" srcOrd="1" destOrd="0" presId="urn:microsoft.com/office/officeart/2005/8/layout/list1"/>
    <dgm:cxn modelId="{56330C5F-10D7-D648-967E-76C9DAFCC979}" srcId="{3B33AEF7-DC35-A84F-939D-B9F81C44DDF3}" destId="{08AD6E35-19E7-6642-9B47-F2E4D766E9FA}" srcOrd="0" destOrd="0" parTransId="{5561F884-07AA-ED42-9F9C-6717C5F00065}" sibTransId="{9582871E-603B-6F49-B56C-00DF95E53994}"/>
    <dgm:cxn modelId="{A99A6965-5433-FF47-860E-3B72A3DC8B56}" type="presOf" srcId="{08AD6E35-19E7-6642-9B47-F2E4D766E9FA}" destId="{0F65741C-03F2-A34A-A938-2B0800A1C627}" srcOrd="1" destOrd="0" presId="urn:microsoft.com/office/officeart/2005/8/layout/list1"/>
    <dgm:cxn modelId="{CBC11736-3481-4546-830C-770B33446CF1}" type="presParOf" srcId="{016E9D12-F41F-824B-97D7-F2B20CD73944}" destId="{D774567C-83AA-224F-A15F-1BAD63CCEE5B}" srcOrd="0" destOrd="0" presId="urn:microsoft.com/office/officeart/2005/8/layout/list1"/>
    <dgm:cxn modelId="{477DEB58-8249-614D-99D4-CF01230DD003}" type="presParOf" srcId="{D774567C-83AA-224F-A15F-1BAD63CCEE5B}" destId="{DBEAA0C0-571A-044F-83B6-65533676CAF0}" srcOrd="0" destOrd="0" presId="urn:microsoft.com/office/officeart/2005/8/layout/list1"/>
    <dgm:cxn modelId="{85E7872E-C8D0-1F4D-B018-D13BFA1F63AA}" type="presParOf" srcId="{D774567C-83AA-224F-A15F-1BAD63CCEE5B}" destId="{0F65741C-03F2-A34A-A938-2B0800A1C627}" srcOrd="1" destOrd="0" presId="urn:microsoft.com/office/officeart/2005/8/layout/list1"/>
    <dgm:cxn modelId="{C9B39C49-5389-9247-9616-2D978FD1ECF2}" type="presParOf" srcId="{016E9D12-F41F-824B-97D7-F2B20CD73944}" destId="{8EC9C675-730F-5144-8E9F-3BC1590EDF09}" srcOrd="1" destOrd="0" presId="urn:microsoft.com/office/officeart/2005/8/layout/list1"/>
    <dgm:cxn modelId="{DC5C2AFF-B0A5-4048-9509-F9C70674F22B}" type="presParOf" srcId="{016E9D12-F41F-824B-97D7-F2B20CD73944}" destId="{8C1F690D-52BE-7848-A5E0-77F7F6D75F34}" srcOrd="2" destOrd="0" presId="urn:microsoft.com/office/officeart/2005/8/layout/list1"/>
    <dgm:cxn modelId="{0AAAB466-4CF5-8948-A825-4DE6B6AF33C4}" type="presParOf" srcId="{016E9D12-F41F-824B-97D7-F2B20CD73944}" destId="{D2A55E40-8DDE-9743-B10B-498D6D17EC80}" srcOrd="3" destOrd="0" presId="urn:microsoft.com/office/officeart/2005/8/layout/list1"/>
    <dgm:cxn modelId="{521B52CF-6785-B94F-B16C-9789FCA622FE}" type="presParOf" srcId="{016E9D12-F41F-824B-97D7-F2B20CD73944}" destId="{4D5171FA-E0FB-6B44-A02C-880B39CBA321}" srcOrd="4" destOrd="0" presId="urn:microsoft.com/office/officeart/2005/8/layout/list1"/>
    <dgm:cxn modelId="{6E99FE99-A5A7-5A4B-9B01-A472606DDF2E}" type="presParOf" srcId="{4D5171FA-E0FB-6B44-A02C-880B39CBA321}" destId="{6CF4B542-408C-9E45-9154-704BF3E660C1}" srcOrd="0" destOrd="0" presId="urn:microsoft.com/office/officeart/2005/8/layout/list1"/>
    <dgm:cxn modelId="{DE2635B7-E249-6841-A3AA-3A1CE9D51DA6}" type="presParOf" srcId="{4D5171FA-E0FB-6B44-A02C-880B39CBA321}" destId="{41C0A604-3E57-BD4D-88AE-11BB928370C6}" srcOrd="1" destOrd="0" presId="urn:microsoft.com/office/officeart/2005/8/layout/list1"/>
    <dgm:cxn modelId="{F556356A-34C7-A84A-88C0-49A466F240CB}" type="presParOf" srcId="{016E9D12-F41F-824B-97D7-F2B20CD73944}" destId="{3F9D1B07-E86F-6E4D-85A6-B5315845C7A8}" srcOrd="5" destOrd="0" presId="urn:microsoft.com/office/officeart/2005/8/layout/list1"/>
    <dgm:cxn modelId="{718F6021-FA02-964E-AF7E-37D6941EE507}" type="presParOf" srcId="{016E9D12-F41F-824B-97D7-F2B20CD73944}" destId="{69B6EC00-3BDD-3F40-97DA-6F1AE9D5634F}" srcOrd="6" destOrd="0" presId="urn:microsoft.com/office/officeart/2005/8/layout/list1"/>
    <dgm:cxn modelId="{34F16CE4-73C2-BB49-93E5-A3654C86425F}" type="presParOf" srcId="{016E9D12-F41F-824B-97D7-F2B20CD73944}" destId="{0AD3E7E7-B62A-1E49-8682-4EFB2346C9B2}" srcOrd="7" destOrd="0" presId="urn:microsoft.com/office/officeart/2005/8/layout/list1"/>
    <dgm:cxn modelId="{3A61C9D4-1248-1144-93C6-8888369A43C7}" type="presParOf" srcId="{016E9D12-F41F-824B-97D7-F2B20CD73944}" destId="{9D2F9A7A-F3FF-8C42-A883-A5F0DE391519}" srcOrd="8" destOrd="0" presId="urn:microsoft.com/office/officeart/2005/8/layout/list1"/>
    <dgm:cxn modelId="{A6608B18-5DE3-A243-8F94-01F07716036C}" type="presParOf" srcId="{9D2F9A7A-F3FF-8C42-A883-A5F0DE391519}" destId="{F5CCF0AF-1FB0-DD47-BD28-BAD84CDE9820}" srcOrd="0" destOrd="0" presId="urn:microsoft.com/office/officeart/2005/8/layout/list1"/>
    <dgm:cxn modelId="{60259E66-8177-ED47-B502-43C59BE33AF2}" type="presParOf" srcId="{9D2F9A7A-F3FF-8C42-A883-A5F0DE391519}" destId="{ED596DCE-17FA-5148-BADF-BA641DB21BE0}" srcOrd="1" destOrd="0" presId="urn:microsoft.com/office/officeart/2005/8/layout/list1"/>
    <dgm:cxn modelId="{5189023B-21D3-8440-94D0-D7C831BE489D}" type="presParOf" srcId="{016E9D12-F41F-824B-97D7-F2B20CD73944}" destId="{C0EE2F34-9FEF-0841-8F65-2E77DF861ABE}" srcOrd="9" destOrd="0" presId="urn:microsoft.com/office/officeart/2005/8/layout/list1"/>
    <dgm:cxn modelId="{7CB415D1-63D1-0145-ACD7-762F14739DAB}" type="presParOf" srcId="{016E9D12-F41F-824B-97D7-F2B20CD73944}" destId="{C62D99C7-0061-3C42-A581-61B04D6996F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5CD340A-8EDD-6446-888C-2627BB4EFE2C}" type="doc">
      <dgm:prSet loTypeId="urn:microsoft.com/office/officeart/2005/8/layout/vProcess5" loCatId="" qsTypeId="urn:microsoft.com/office/officeart/2005/8/quickstyle/simple2" qsCatId="simple" csTypeId="urn:microsoft.com/office/officeart/2005/8/colors/accent0_2" csCatId="mainScheme" phldr="1"/>
      <dgm:spPr/>
    </dgm:pt>
    <dgm:pt modelId="{0C773CBC-E6CB-A343-88E7-C3BDB40CD75C}">
      <dgm:prSet phldrT="[Text]"/>
      <dgm:spPr/>
      <dgm:t>
        <a:bodyPr/>
        <a:lstStyle/>
        <a:p>
          <a:r>
            <a:rPr lang="en-US" dirty="0" smtClean="0"/>
            <a:t>1</a:t>
          </a:r>
          <a:r>
            <a:rPr lang="en-US" baseline="30000" dirty="0" smtClean="0"/>
            <a:t>st</a:t>
          </a:r>
          <a:r>
            <a:rPr lang="en-US" dirty="0" smtClean="0"/>
            <a:t>. Look at the middle element</a:t>
          </a:r>
          <a:endParaRPr lang="en-US" dirty="0"/>
        </a:p>
      </dgm:t>
    </dgm:pt>
    <dgm:pt modelId="{D1D15C6F-DAA6-1848-B68E-8C161D9CD5EA}" type="parTrans" cxnId="{B3627ED7-9BEA-1A42-9109-256FB34EBD88}">
      <dgm:prSet/>
      <dgm:spPr/>
      <dgm:t>
        <a:bodyPr/>
        <a:lstStyle/>
        <a:p>
          <a:endParaRPr lang="en-US"/>
        </a:p>
      </dgm:t>
    </dgm:pt>
    <dgm:pt modelId="{FB5D162B-B6D4-D947-93E0-D96B72227C4D}" type="sibTrans" cxnId="{B3627ED7-9BEA-1A42-9109-256FB34EBD88}">
      <dgm:prSet/>
      <dgm:spPr/>
      <dgm:t>
        <a:bodyPr/>
        <a:lstStyle/>
        <a:p>
          <a:endParaRPr lang="en-US"/>
        </a:p>
      </dgm:t>
    </dgm:pt>
    <dgm:pt modelId="{BE6AB172-8670-174A-966A-2059D3A04724}">
      <dgm:prSet phldrT="[Text]"/>
      <dgm:spPr/>
      <dgm:t>
        <a:bodyPr/>
        <a:lstStyle/>
        <a:p>
          <a:r>
            <a:rPr lang="en-US" dirty="0" smtClean="0"/>
            <a:t>2</a:t>
          </a:r>
          <a:r>
            <a:rPr lang="en-US" baseline="30000" dirty="0" smtClean="0"/>
            <a:t>nd</a:t>
          </a:r>
          <a:r>
            <a:rPr lang="en-US" dirty="0" smtClean="0"/>
            <a:t>. If equal, then finish</a:t>
          </a:r>
          <a:endParaRPr lang="en-US" dirty="0"/>
        </a:p>
      </dgm:t>
    </dgm:pt>
    <dgm:pt modelId="{3A3AEE1D-2260-654D-9EDD-3C4C32978D2E}" type="parTrans" cxnId="{1E1B342B-0107-D74F-B7F7-ECB372163980}">
      <dgm:prSet/>
      <dgm:spPr/>
      <dgm:t>
        <a:bodyPr/>
        <a:lstStyle/>
        <a:p>
          <a:endParaRPr lang="en-US"/>
        </a:p>
      </dgm:t>
    </dgm:pt>
    <dgm:pt modelId="{579C965C-FFA2-594E-B9A7-52494D719940}" type="sibTrans" cxnId="{1E1B342B-0107-D74F-B7F7-ECB372163980}">
      <dgm:prSet/>
      <dgm:spPr/>
      <dgm:t>
        <a:bodyPr/>
        <a:lstStyle/>
        <a:p>
          <a:endParaRPr lang="en-US"/>
        </a:p>
      </dgm:t>
    </dgm:pt>
    <dgm:pt modelId="{5B079A24-B015-7C49-9C74-CB28D9CFC4D8}">
      <dgm:prSet phldrT="[Text]"/>
      <dgm:spPr/>
      <dgm:t>
        <a:bodyPr/>
        <a:lstStyle/>
        <a:p>
          <a:r>
            <a:rPr lang="en-US" dirty="0" smtClean="0"/>
            <a:t>3</a:t>
          </a:r>
          <a:r>
            <a:rPr lang="en-US" baseline="30000" dirty="0" smtClean="0"/>
            <a:t>rd</a:t>
          </a:r>
          <a:r>
            <a:rPr lang="en-US" dirty="0" smtClean="0"/>
            <a:t>. If less, do left binary searching</a:t>
          </a:r>
          <a:endParaRPr lang="en-US" dirty="0"/>
        </a:p>
      </dgm:t>
    </dgm:pt>
    <dgm:pt modelId="{512CF27D-96D5-7145-ADFE-D8560DAADF18}" type="parTrans" cxnId="{C1884D80-EF5D-A84C-B6A8-8B9EE0DC877E}">
      <dgm:prSet/>
      <dgm:spPr/>
      <dgm:t>
        <a:bodyPr/>
        <a:lstStyle/>
        <a:p>
          <a:endParaRPr lang="en-US"/>
        </a:p>
      </dgm:t>
    </dgm:pt>
    <dgm:pt modelId="{DF7C0725-230B-1040-8159-BBFD8D2FB8FC}" type="sibTrans" cxnId="{C1884D80-EF5D-A84C-B6A8-8B9EE0DC877E}">
      <dgm:prSet/>
      <dgm:spPr/>
      <dgm:t>
        <a:bodyPr/>
        <a:lstStyle/>
        <a:p>
          <a:endParaRPr lang="en-US"/>
        </a:p>
      </dgm:t>
    </dgm:pt>
    <dgm:pt modelId="{855E11E2-82BA-224F-9FDF-C9B274E447A0}">
      <dgm:prSet phldrT="[Text]"/>
      <dgm:spPr/>
      <dgm:t>
        <a:bodyPr/>
        <a:lstStyle/>
        <a:p>
          <a:r>
            <a:rPr lang="en-US" dirty="0" smtClean="0"/>
            <a:t>4</a:t>
          </a:r>
          <a:r>
            <a:rPr lang="en-US" baseline="30000" dirty="0" smtClean="0"/>
            <a:t>th</a:t>
          </a:r>
          <a:r>
            <a:rPr lang="en-US" dirty="0" smtClean="0"/>
            <a:t>. If greater, do right binary searching</a:t>
          </a:r>
          <a:endParaRPr lang="en-US" dirty="0"/>
        </a:p>
      </dgm:t>
    </dgm:pt>
    <dgm:pt modelId="{66C6155F-1023-7349-9669-C1263E9FB169}" type="parTrans" cxnId="{196E19C0-EF18-954F-8292-3E4FD01F299F}">
      <dgm:prSet/>
      <dgm:spPr/>
      <dgm:t>
        <a:bodyPr/>
        <a:lstStyle/>
        <a:p>
          <a:endParaRPr lang="en-US"/>
        </a:p>
      </dgm:t>
    </dgm:pt>
    <dgm:pt modelId="{5A452A88-C516-B140-91A1-59AB62D9BBC1}" type="sibTrans" cxnId="{196E19C0-EF18-954F-8292-3E4FD01F299F}">
      <dgm:prSet/>
      <dgm:spPr/>
      <dgm:t>
        <a:bodyPr/>
        <a:lstStyle/>
        <a:p>
          <a:endParaRPr lang="en-US"/>
        </a:p>
      </dgm:t>
    </dgm:pt>
    <dgm:pt modelId="{B2DF4DBB-4A9F-664D-ACD8-3055FD73E0CF}" type="pres">
      <dgm:prSet presAssocID="{65CD340A-8EDD-6446-888C-2627BB4EFE2C}" presName="outerComposite" presStyleCnt="0">
        <dgm:presLayoutVars>
          <dgm:chMax val="5"/>
          <dgm:dir/>
          <dgm:resizeHandles val="exact"/>
        </dgm:presLayoutVars>
      </dgm:prSet>
      <dgm:spPr/>
    </dgm:pt>
    <dgm:pt modelId="{F427A854-FFD0-944D-A7B0-6E32B7D5CAED}" type="pres">
      <dgm:prSet presAssocID="{65CD340A-8EDD-6446-888C-2627BB4EFE2C}" presName="dummyMaxCanvas" presStyleCnt="0">
        <dgm:presLayoutVars/>
      </dgm:prSet>
      <dgm:spPr/>
    </dgm:pt>
    <dgm:pt modelId="{C18C7AB3-D24E-F54A-B2C0-B74D1FDF2B9D}" type="pres">
      <dgm:prSet presAssocID="{65CD340A-8EDD-6446-888C-2627BB4EFE2C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ED758D-D812-A249-AD17-16B021919DD4}" type="pres">
      <dgm:prSet presAssocID="{65CD340A-8EDD-6446-888C-2627BB4EFE2C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225570-FE46-6848-811B-AEEDC15F39C7}" type="pres">
      <dgm:prSet presAssocID="{65CD340A-8EDD-6446-888C-2627BB4EFE2C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4F3CE4-DBB2-AA48-B32A-5028E64CD2E4}" type="pres">
      <dgm:prSet presAssocID="{65CD340A-8EDD-6446-888C-2627BB4EFE2C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8C64FC-C9F1-DB4F-8BAB-83DE4448FADE}" type="pres">
      <dgm:prSet presAssocID="{65CD340A-8EDD-6446-888C-2627BB4EFE2C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C8C4E9-23C9-FD48-BC17-1AE7EA4D1AAE}" type="pres">
      <dgm:prSet presAssocID="{65CD340A-8EDD-6446-888C-2627BB4EFE2C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873B42-946D-D24F-8A41-8CE07F50EA2C}" type="pres">
      <dgm:prSet presAssocID="{65CD340A-8EDD-6446-888C-2627BB4EFE2C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A071FA-65AD-1243-94AE-D56F4E169944}" type="pres">
      <dgm:prSet presAssocID="{65CD340A-8EDD-6446-888C-2627BB4EFE2C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6F580E-D908-E44A-9605-5958A6144A65}" type="pres">
      <dgm:prSet presAssocID="{65CD340A-8EDD-6446-888C-2627BB4EFE2C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BD979F-0034-CA4E-A3BF-7AE387458212}" type="pres">
      <dgm:prSet presAssocID="{65CD340A-8EDD-6446-888C-2627BB4EFE2C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BC4321-A320-AC4F-91B7-4BF8D1A815F2}" type="pres">
      <dgm:prSet presAssocID="{65CD340A-8EDD-6446-888C-2627BB4EFE2C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E1709C-F701-9B4E-9A0E-45271C251C4B}" type="presOf" srcId="{579C965C-FFA2-594E-B9A7-52494D719940}" destId="{67C8C4E9-23C9-FD48-BC17-1AE7EA4D1AAE}" srcOrd="0" destOrd="0" presId="urn:microsoft.com/office/officeart/2005/8/layout/vProcess5"/>
    <dgm:cxn modelId="{61682588-B342-7A41-8721-B53F0C843D8C}" type="presOf" srcId="{65CD340A-8EDD-6446-888C-2627BB4EFE2C}" destId="{B2DF4DBB-4A9F-664D-ACD8-3055FD73E0CF}" srcOrd="0" destOrd="0" presId="urn:microsoft.com/office/officeart/2005/8/layout/vProcess5"/>
    <dgm:cxn modelId="{C1884D80-EF5D-A84C-B6A8-8B9EE0DC877E}" srcId="{65CD340A-8EDD-6446-888C-2627BB4EFE2C}" destId="{5B079A24-B015-7C49-9C74-CB28D9CFC4D8}" srcOrd="2" destOrd="0" parTransId="{512CF27D-96D5-7145-ADFE-D8560DAADF18}" sibTransId="{DF7C0725-230B-1040-8159-BBFD8D2FB8FC}"/>
    <dgm:cxn modelId="{A0C30DBD-7AF7-EA4D-A6FB-CCE076251449}" type="presOf" srcId="{FB5D162B-B6D4-D947-93E0-D96B72227C4D}" destId="{868C64FC-C9F1-DB4F-8BAB-83DE4448FADE}" srcOrd="0" destOrd="0" presId="urn:microsoft.com/office/officeart/2005/8/layout/vProcess5"/>
    <dgm:cxn modelId="{86896796-8AF7-764D-AF52-830A0116535A}" type="presOf" srcId="{5B079A24-B015-7C49-9C74-CB28D9CFC4D8}" destId="{50BD979F-0034-CA4E-A3BF-7AE387458212}" srcOrd="1" destOrd="0" presId="urn:microsoft.com/office/officeart/2005/8/layout/vProcess5"/>
    <dgm:cxn modelId="{1E1B342B-0107-D74F-B7F7-ECB372163980}" srcId="{65CD340A-8EDD-6446-888C-2627BB4EFE2C}" destId="{BE6AB172-8670-174A-966A-2059D3A04724}" srcOrd="1" destOrd="0" parTransId="{3A3AEE1D-2260-654D-9EDD-3C4C32978D2E}" sibTransId="{579C965C-FFA2-594E-B9A7-52494D719940}"/>
    <dgm:cxn modelId="{CA4E5981-F164-AC47-998D-62F2126B5172}" type="presOf" srcId="{0C773CBC-E6CB-A343-88E7-C3BDB40CD75C}" destId="{C18C7AB3-D24E-F54A-B2C0-B74D1FDF2B9D}" srcOrd="0" destOrd="0" presId="urn:microsoft.com/office/officeart/2005/8/layout/vProcess5"/>
    <dgm:cxn modelId="{30CC6E71-BAE8-A045-91AC-3B667DC8FC36}" type="presOf" srcId="{5B079A24-B015-7C49-9C74-CB28D9CFC4D8}" destId="{21225570-FE46-6848-811B-AEEDC15F39C7}" srcOrd="0" destOrd="0" presId="urn:microsoft.com/office/officeart/2005/8/layout/vProcess5"/>
    <dgm:cxn modelId="{E1235E19-E6DD-3940-8C9A-5D9E16F329B6}" type="presOf" srcId="{855E11E2-82BA-224F-9FDF-C9B274E447A0}" destId="{83BC4321-A320-AC4F-91B7-4BF8D1A815F2}" srcOrd="1" destOrd="0" presId="urn:microsoft.com/office/officeart/2005/8/layout/vProcess5"/>
    <dgm:cxn modelId="{AF210713-16DE-0D47-907E-A4D497EA5018}" type="presOf" srcId="{BE6AB172-8670-174A-966A-2059D3A04724}" destId="{0EED758D-D812-A249-AD17-16B021919DD4}" srcOrd="0" destOrd="0" presId="urn:microsoft.com/office/officeart/2005/8/layout/vProcess5"/>
    <dgm:cxn modelId="{7549AF79-D2C7-B34F-B532-501C2190A66E}" type="presOf" srcId="{BE6AB172-8670-174A-966A-2059D3A04724}" destId="{396F580E-D908-E44A-9605-5958A6144A65}" srcOrd="1" destOrd="0" presId="urn:microsoft.com/office/officeart/2005/8/layout/vProcess5"/>
    <dgm:cxn modelId="{EDA09CE1-B2D0-4F45-ADEB-76D9CA226333}" type="presOf" srcId="{0C773CBC-E6CB-A343-88E7-C3BDB40CD75C}" destId="{17A071FA-65AD-1243-94AE-D56F4E169944}" srcOrd="1" destOrd="0" presId="urn:microsoft.com/office/officeart/2005/8/layout/vProcess5"/>
    <dgm:cxn modelId="{32CA0FD7-E687-4249-BF76-DC116433220F}" type="presOf" srcId="{855E11E2-82BA-224F-9FDF-C9B274E447A0}" destId="{0E4F3CE4-DBB2-AA48-B32A-5028E64CD2E4}" srcOrd="0" destOrd="0" presId="urn:microsoft.com/office/officeart/2005/8/layout/vProcess5"/>
    <dgm:cxn modelId="{43460480-6147-2144-9057-01A716FCE47E}" type="presOf" srcId="{DF7C0725-230B-1040-8159-BBFD8D2FB8FC}" destId="{14873B42-946D-D24F-8A41-8CE07F50EA2C}" srcOrd="0" destOrd="0" presId="urn:microsoft.com/office/officeart/2005/8/layout/vProcess5"/>
    <dgm:cxn modelId="{196E19C0-EF18-954F-8292-3E4FD01F299F}" srcId="{65CD340A-8EDD-6446-888C-2627BB4EFE2C}" destId="{855E11E2-82BA-224F-9FDF-C9B274E447A0}" srcOrd="3" destOrd="0" parTransId="{66C6155F-1023-7349-9669-C1263E9FB169}" sibTransId="{5A452A88-C516-B140-91A1-59AB62D9BBC1}"/>
    <dgm:cxn modelId="{B3627ED7-9BEA-1A42-9109-256FB34EBD88}" srcId="{65CD340A-8EDD-6446-888C-2627BB4EFE2C}" destId="{0C773CBC-E6CB-A343-88E7-C3BDB40CD75C}" srcOrd="0" destOrd="0" parTransId="{D1D15C6F-DAA6-1848-B68E-8C161D9CD5EA}" sibTransId="{FB5D162B-B6D4-D947-93E0-D96B72227C4D}"/>
    <dgm:cxn modelId="{B1B5E01B-CFF6-A944-8281-3A300A7B40F3}" type="presParOf" srcId="{B2DF4DBB-4A9F-664D-ACD8-3055FD73E0CF}" destId="{F427A854-FFD0-944D-A7B0-6E32B7D5CAED}" srcOrd="0" destOrd="0" presId="urn:microsoft.com/office/officeart/2005/8/layout/vProcess5"/>
    <dgm:cxn modelId="{C9816AA5-BF71-5944-92B3-5CB660AA09F9}" type="presParOf" srcId="{B2DF4DBB-4A9F-664D-ACD8-3055FD73E0CF}" destId="{C18C7AB3-D24E-F54A-B2C0-B74D1FDF2B9D}" srcOrd="1" destOrd="0" presId="urn:microsoft.com/office/officeart/2005/8/layout/vProcess5"/>
    <dgm:cxn modelId="{16B805F8-61AB-9E4A-83CF-C0CC66C34A63}" type="presParOf" srcId="{B2DF4DBB-4A9F-664D-ACD8-3055FD73E0CF}" destId="{0EED758D-D812-A249-AD17-16B021919DD4}" srcOrd="2" destOrd="0" presId="urn:microsoft.com/office/officeart/2005/8/layout/vProcess5"/>
    <dgm:cxn modelId="{4F7B7A2B-591D-F14C-AFC7-2817F9F272FA}" type="presParOf" srcId="{B2DF4DBB-4A9F-664D-ACD8-3055FD73E0CF}" destId="{21225570-FE46-6848-811B-AEEDC15F39C7}" srcOrd="3" destOrd="0" presId="urn:microsoft.com/office/officeart/2005/8/layout/vProcess5"/>
    <dgm:cxn modelId="{B754A2AB-15A6-AB4C-9FFE-976F3BD8E8BD}" type="presParOf" srcId="{B2DF4DBB-4A9F-664D-ACD8-3055FD73E0CF}" destId="{0E4F3CE4-DBB2-AA48-B32A-5028E64CD2E4}" srcOrd="4" destOrd="0" presId="urn:microsoft.com/office/officeart/2005/8/layout/vProcess5"/>
    <dgm:cxn modelId="{F31CC5DB-3D45-D14C-BB50-984041133EBA}" type="presParOf" srcId="{B2DF4DBB-4A9F-664D-ACD8-3055FD73E0CF}" destId="{868C64FC-C9F1-DB4F-8BAB-83DE4448FADE}" srcOrd="5" destOrd="0" presId="urn:microsoft.com/office/officeart/2005/8/layout/vProcess5"/>
    <dgm:cxn modelId="{ED808783-B8D1-524F-8367-50E3428F72C2}" type="presParOf" srcId="{B2DF4DBB-4A9F-664D-ACD8-3055FD73E0CF}" destId="{67C8C4E9-23C9-FD48-BC17-1AE7EA4D1AAE}" srcOrd="6" destOrd="0" presId="urn:microsoft.com/office/officeart/2005/8/layout/vProcess5"/>
    <dgm:cxn modelId="{06E86339-D6EF-0343-B015-5477304AE541}" type="presParOf" srcId="{B2DF4DBB-4A9F-664D-ACD8-3055FD73E0CF}" destId="{14873B42-946D-D24F-8A41-8CE07F50EA2C}" srcOrd="7" destOrd="0" presId="urn:microsoft.com/office/officeart/2005/8/layout/vProcess5"/>
    <dgm:cxn modelId="{8872104C-9F8F-8E48-B52C-A7A2AB27E151}" type="presParOf" srcId="{B2DF4DBB-4A9F-664D-ACD8-3055FD73E0CF}" destId="{17A071FA-65AD-1243-94AE-D56F4E169944}" srcOrd="8" destOrd="0" presId="urn:microsoft.com/office/officeart/2005/8/layout/vProcess5"/>
    <dgm:cxn modelId="{6945A157-5618-3945-B004-733AB3EE79C9}" type="presParOf" srcId="{B2DF4DBB-4A9F-664D-ACD8-3055FD73E0CF}" destId="{396F580E-D908-E44A-9605-5958A6144A65}" srcOrd="9" destOrd="0" presId="urn:microsoft.com/office/officeart/2005/8/layout/vProcess5"/>
    <dgm:cxn modelId="{FD756758-44D8-4145-A22E-2C575856BFF4}" type="presParOf" srcId="{B2DF4DBB-4A9F-664D-ACD8-3055FD73E0CF}" destId="{50BD979F-0034-CA4E-A3BF-7AE387458212}" srcOrd="10" destOrd="0" presId="urn:microsoft.com/office/officeart/2005/8/layout/vProcess5"/>
    <dgm:cxn modelId="{63EECCCC-ABCF-CB4C-AD69-C67CE4F1FD2D}" type="presParOf" srcId="{B2DF4DBB-4A9F-664D-ACD8-3055FD73E0CF}" destId="{83BC4321-A320-AC4F-91B7-4BF8D1A815F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5560254-542F-C04B-9577-4028A10F2F85}" type="doc">
      <dgm:prSet loTypeId="urn:microsoft.com/office/officeart/2005/8/layout/chevron2" loCatId="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0B38552-292E-3D47-95A5-C811EAC3E103}">
      <dgm:prSet/>
      <dgm:spPr/>
      <dgm:t>
        <a:bodyPr/>
        <a:lstStyle/>
        <a:p>
          <a:pPr rtl="0"/>
          <a:r>
            <a:rPr lang="en-US" smtClean="0"/>
            <a:t>Find item “10”</a:t>
          </a:r>
          <a:endParaRPr lang="en-US"/>
        </a:p>
      </dgm:t>
    </dgm:pt>
    <dgm:pt modelId="{25F51C6F-2540-4741-B2F7-8E2164053A3F}" type="parTrans" cxnId="{28D1B526-8836-B049-B1B9-44D40E344B88}">
      <dgm:prSet/>
      <dgm:spPr/>
      <dgm:t>
        <a:bodyPr/>
        <a:lstStyle/>
        <a:p>
          <a:endParaRPr lang="en-US"/>
        </a:p>
      </dgm:t>
    </dgm:pt>
    <dgm:pt modelId="{1747ABF9-C9FA-8D48-8A6B-7AFBD8F0F43D}" type="sibTrans" cxnId="{28D1B526-8836-B049-B1B9-44D40E344B88}">
      <dgm:prSet/>
      <dgm:spPr/>
      <dgm:t>
        <a:bodyPr/>
        <a:lstStyle/>
        <a:p>
          <a:endParaRPr lang="en-US"/>
        </a:p>
      </dgm:t>
    </dgm:pt>
    <dgm:pt modelId="{4EFF7F9C-6CFA-6F46-A629-FAA4D36AF5E3}">
      <dgm:prSet/>
      <dgm:spPr/>
      <dgm:t>
        <a:bodyPr/>
        <a:lstStyle/>
        <a:p>
          <a:pPr rtl="0"/>
          <a:r>
            <a:rPr lang="en-US" dirty="0" smtClean="0"/>
            <a:t>1</a:t>
          </a:r>
          <a:r>
            <a:rPr lang="en-US" baseline="30000" dirty="0" smtClean="0"/>
            <a:t>st</a:t>
          </a:r>
          <a:r>
            <a:rPr lang="en-US" dirty="0" smtClean="0"/>
            <a:t> pass : Left = 0, Right = 9, Mid = 4, List[4]=45. Thus Key=10&lt;List[4]. Right=3</a:t>
          </a:r>
          <a:endParaRPr lang="en-US" dirty="0"/>
        </a:p>
      </dgm:t>
    </dgm:pt>
    <dgm:pt modelId="{07D2DFCC-D66C-1043-B09B-EB5BA48763E8}" type="parTrans" cxnId="{A08468CB-8FF6-9541-9A26-3F4389B6CE3B}">
      <dgm:prSet/>
      <dgm:spPr/>
      <dgm:t>
        <a:bodyPr/>
        <a:lstStyle/>
        <a:p>
          <a:endParaRPr lang="en-US"/>
        </a:p>
      </dgm:t>
    </dgm:pt>
    <dgm:pt modelId="{98827381-4893-D545-A18A-BD1176C4449B}" type="sibTrans" cxnId="{A08468CB-8FF6-9541-9A26-3F4389B6CE3B}">
      <dgm:prSet/>
      <dgm:spPr/>
      <dgm:t>
        <a:bodyPr/>
        <a:lstStyle/>
        <a:p>
          <a:endParaRPr lang="en-US"/>
        </a:p>
      </dgm:t>
    </dgm:pt>
    <dgm:pt modelId="{A6AA655B-A806-5C43-9B46-A2D63B1674F1}">
      <dgm:prSet/>
      <dgm:spPr/>
      <dgm:t>
        <a:bodyPr/>
        <a:lstStyle/>
        <a:p>
          <a:pPr rtl="0"/>
          <a:r>
            <a:rPr lang="en-US" dirty="0" smtClean="0"/>
            <a:t>2</a:t>
          </a:r>
          <a:r>
            <a:rPr lang="en-US" baseline="30000" dirty="0" smtClean="0"/>
            <a:t>nd</a:t>
          </a:r>
          <a:r>
            <a:rPr lang="en-US" dirty="0" smtClean="0"/>
            <a:t> pass : Left = 0, Right = 3, Mid = 1, List[1]=10. Thus Key=10==List[1]. Done </a:t>
          </a:r>
          <a:endParaRPr lang="en-US" dirty="0"/>
        </a:p>
      </dgm:t>
    </dgm:pt>
    <dgm:pt modelId="{229C9DFE-0084-E344-A12C-67B75FECD78D}" type="parTrans" cxnId="{1297926F-97B2-8242-8683-5A404FF7987D}">
      <dgm:prSet/>
      <dgm:spPr/>
      <dgm:t>
        <a:bodyPr/>
        <a:lstStyle/>
        <a:p>
          <a:endParaRPr lang="en-US"/>
        </a:p>
      </dgm:t>
    </dgm:pt>
    <dgm:pt modelId="{6D76F57C-3E81-5E4D-9258-1EC568120BA0}" type="sibTrans" cxnId="{1297926F-97B2-8242-8683-5A404FF7987D}">
      <dgm:prSet/>
      <dgm:spPr/>
      <dgm:t>
        <a:bodyPr/>
        <a:lstStyle/>
        <a:p>
          <a:endParaRPr lang="en-US"/>
        </a:p>
      </dgm:t>
    </dgm:pt>
    <dgm:pt modelId="{46D014F3-9287-2540-98DE-279446D22A58}" type="pres">
      <dgm:prSet presAssocID="{85560254-542F-C04B-9577-4028A10F2F8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59EA3C-BA52-4E46-9946-897A601649BC}" type="pres">
      <dgm:prSet presAssocID="{40B38552-292E-3D47-95A5-C811EAC3E103}" presName="composite" presStyleCnt="0"/>
      <dgm:spPr/>
    </dgm:pt>
    <dgm:pt modelId="{7BE8DAAE-F35D-7C41-B2F4-9C688D868DD9}" type="pres">
      <dgm:prSet presAssocID="{40B38552-292E-3D47-95A5-C811EAC3E103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BBD19E-BB59-BE41-A624-FF3A0AC8DCD3}" type="pres">
      <dgm:prSet presAssocID="{40B38552-292E-3D47-95A5-C811EAC3E103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8468CB-8FF6-9541-9A26-3F4389B6CE3B}" srcId="{40B38552-292E-3D47-95A5-C811EAC3E103}" destId="{4EFF7F9C-6CFA-6F46-A629-FAA4D36AF5E3}" srcOrd="0" destOrd="0" parTransId="{07D2DFCC-D66C-1043-B09B-EB5BA48763E8}" sibTransId="{98827381-4893-D545-A18A-BD1176C4449B}"/>
    <dgm:cxn modelId="{1297926F-97B2-8242-8683-5A404FF7987D}" srcId="{40B38552-292E-3D47-95A5-C811EAC3E103}" destId="{A6AA655B-A806-5C43-9B46-A2D63B1674F1}" srcOrd="1" destOrd="0" parTransId="{229C9DFE-0084-E344-A12C-67B75FECD78D}" sibTransId="{6D76F57C-3E81-5E4D-9258-1EC568120BA0}"/>
    <dgm:cxn modelId="{D80E9967-8561-9A4C-8902-78AC866FEC4B}" type="presOf" srcId="{40B38552-292E-3D47-95A5-C811EAC3E103}" destId="{7BE8DAAE-F35D-7C41-B2F4-9C688D868DD9}" srcOrd="0" destOrd="0" presId="urn:microsoft.com/office/officeart/2005/8/layout/chevron2"/>
    <dgm:cxn modelId="{5AB7A54B-3C91-7F41-A38E-F8EF172ACEE6}" type="presOf" srcId="{85560254-542F-C04B-9577-4028A10F2F85}" destId="{46D014F3-9287-2540-98DE-279446D22A58}" srcOrd="0" destOrd="0" presId="urn:microsoft.com/office/officeart/2005/8/layout/chevron2"/>
    <dgm:cxn modelId="{28D1B526-8836-B049-B1B9-44D40E344B88}" srcId="{85560254-542F-C04B-9577-4028A10F2F85}" destId="{40B38552-292E-3D47-95A5-C811EAC3E103}" srcOrd="0" destOrd="0" parTransId="{25F51C6F-2540-4741-B2F7-8E2164053A3F}" sibTransId="{1747ABF9-C9FA-8D48-8A6B-7AFBD8F0F43D}"/>
    <dgm:cxn modelId="{6FB6AD15-3286-564B-9BB3-EBC99C4A3EB6}" type="presOf" srcId="{4EFF7F9C-6CFA-6F46-A629-FAA4D36AF5E3}" destId="{99BBD19E-BB59-BE41-A624-FF3A0AC8DCD3}" srcOrd="0" destOrd="0" presId="urn:microsoft.com/office/officeart/2005/8/layout/chevron2"/>
    <dgm:cxn modelId="{08D37742-4C52-3241-9B7E-30EEB75AD3AB}" type="presOf" srcId="{A6AA655B-A806-5C43-9B46-A2D63B1674F1}" destId="{99BBD19E-BB59-BE41-A624-FF3A0AC8DCD3}" srcOrd="0" destOrd="1" presId="urn:microsoft.com/office/officeart/2005/8/layout/chevron2"/>
    <dgm:cxn modelId="{626AA065-A6CB-694D-A3BE-DAE214963BCF}" type="presParOf" srcId="{46D014F3-9287-2540-98DE-279446D22A58}" destId="{7159EA3C-BA52-4E46-9946-897A601649BC}" srcOrd="0" destOrd="0" presId="urn:microsoft.com/office/officeart/2005/8/layout/chevron2"/>
    <dgm:cxn modelId="{30075371-7E2D-F84B-A95A-769BF87E430C}" type="presParOf" srcId="{7159EA3C-BA52-4E46-9946-897A601649BC}" destId="{7BE8DAAE-F35D-7C41-B2F4-9C688D868DD9}" srcOrd="0" destOrd="0" presId="urn:microsoft.com/office/officeart/2005/8/layout/chevron2"/>
    <dgm:cxn modelId="{E9C7A95A-DABB-4543-A117-37F3525E5D1B}" type="presParOf" srcId="{7159EA3C-BA52-4E46-9946-897A601649BC}" destId="{99BBD19E-BB59-BE41-A624-FF3A0AC8DCD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CCBF379-ACA3-CA4B-A265-A9A97BC1A62D}" type="doc">
      <dgm:prSet loTypeId="urn:microsoft.com/office/officeart/2005/8/layout/chevron2" loCatId="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792803C6-E98E-5C4F-A9E3-BC30488DE7E9}">
      <dgm:prSet/>
      <dgm:spPr/>
      <dgm:t>
        <a:bodyPr/>
        <a:lstStyle/>
        <a:p>
          <a:pPr rtl="0"/>
          <a:r>
            <a:rPr lang="en-US" smtClean="0"/>
            <a:t>Find item “32”</a:t>
          </a:r>
          <a:endParaRPr lang="en-US"/>
        </a:p>
      </dgm:t>
    </dgm:pt>
    <dgm:pt modelId="{BD636184-5321-F14E-823B-ADF6061C7514}" type="parTrans" cxnId="{4A70C075-BC09-E044-9C5E-9F86BC58237F}">
      <dgm:prSet/>
      <dgm:spPr/>
      <dgm:t>
        <a:bodyPr/>
        <a:lstStyle/>
        <a:p>
          <a:endParaRPr lang="en-US"/>
        </a:p>
      </dgm:t>
    </dgm:pt>
    <dgm:pt modelId="{9E233D85-E7F0-F94C-BF00-7C33F997EEF4}" type="sibTrans" cxnId="{4A70C075-BC09-E044-9C5E-9F86BC58237F}">
      <dgm:prSet/>
      <dgm:spPr/>
      <dgm:t>
        <a:bodyPr/>
        <a:lstStyle/>
        <a:p>
          <a:endParaRPr lang="en-US"/>
        </a:p>
      </dgm:t>
    </dgm:pt>
    <dgm:pt modelId="{8D2927ED-3F09-ED40-B718-520176D33B48}">
      <dgm:prSet/>
      <dgm:spPr/>
      <dgm:t>
        <a:bodyPr/>
        <a:lstStyle/>
        <a:p>
          <a:pPr rtl="0"/>
          <a:r>
            <a:rPr lang="en-US" dirty="0" smtClean="0"/>
            <a:t>1</a:t>
          </a:r>
          <a:r>
            <a:rPr lang="en-US" baseline="30000" dirty="0" smtClean="0"/>
            <a:t>st</a:t>
          </a:r>
          <a:r>
            <a:rPr lang="en-US" dirty="0" smtClean="0"/>
            <a:t> pass : Left = 0, Right = 9, Mid = 4, List[4]=45. Thus Key=32&lt;List[4]. Right=3</a:t>
          </a:r>
          <a:endParaRPr lang="en-US" dirty="0"/>
        </a:p>
      </dgm:t>
    </dgm:pt>
    <dgm:pt modelId="{9CCF5438-D569-C743-B9F3-40E498678CDE}" type="parTrans" cxnId="{27C0D474-D87A-CA4B-9A63-235EB9DABCC3}">
      <dgm:prSet/>
      <dgm:spPr/>
      <dgm:t>
        <a:bodyPr/>
        <a:lstStyle/>
        <a:p>
          <a:endParaRPr lang="en-US"/>
        </a:p>
      </dgm:t>
    </dgm:pt>
    <dgm:pt modelId="{B2B51E0E-37E8-6042-95AE-6D49CAADB0C3}" type="sibTrans" cxnId="{27C0D474-D87A-CA4B-9A63-235EB9DABCC3}">
      <dgm:prSet/>
      <dgm:spPr/>
      <dgm:t>
        <a:bodyPr/>
        <a:lstStyle/>
        <a:p>
          <a:endParaRPr lang="en-US"/>
        </a:p>
      </dgm:t>
    </dgm:pt>
    <dgm:pt modelId="{AAE39ED7-092D-6E4D-AC96-805C0BE937D4}" type="pres">
      <dgm:prSet presAssocID="{CCCBF379-ACA3-CA4B-A265-A9A97BC1A62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9EF689-3924-8943-829A-BA09D4C7083A}" type="pres">
      <dgm:prSet presAssocID="{792803C6-E98E-5C4F-A9E3-BC30488DE7E9}" presName="composite" presStyleCnt="0"/>
      <dgm:spPr/>
    </dgm:pt>
    <dgm:pt modelId="{E77222FD-E0FF-BB41-80B3-51A822BFB570}" type="pres">
      <dgm:prSet presAssocID="{792803C6-E98E-5C4F-A9E3-BC30488DE7E9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D40E1F-6F2A-904E-B87B-2F079C7B97EE}" type="pres">
      <dgm:prSet presAssocID="{792803C6-E98E-5C4F-A9E3-BC30488DE7E9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70C075-BC09-E044-9C5E-9F86BC58237F}" srcId="{CCCBF379-ACA3-CA4B-A265-A9A97BC1A62D}" destId="{792803C6-E98E-5C4F-A9E3-BC30488DE7E9}" srcOrd="0" destOrd="0" parTransId="{BD636184-5321-F14E-823B-ADF6061C7514}" sibTransId="{9E233D85-E7F0-F94C-BF00-7C33F997EEF4}"/>
    <dgm:cxn modelId="{27C0D474-D87A-CA4B-9A63-235EB9DABCC3}" srcId="{792803C6-E98E-5C4F-A9E3-BC30488DE7E9}" destId="{8D2927ED-3F09-ED40-B718-520176D33B48}" srcOrd="0" destOrd="0" parTransId="{9CCF5438-D569-C743-B9F3-40E498678CDE}" sibTransId="{B2B51E0E-37E8-6042-95AE-6D49CAADB0C3}"/>
    <dgm:cxn modelId="{E6B39D8F-5930-E647-A040-F8DF1C7E4D6C}" type="presOf" srcId="{CCCBF379-ACA3-CA4B-A265-A9A97BC1A62D}" destId="{AAE39ED7-092D-6E4D-AC96-805C0BE937D4}" srcOrd="0" destOrd="0" presId="urn:microsoft.com/office/officeart/2005/8/layout/chevron2"/>
    <dgm:cxn modelId="{2FC4F3BB-30D9-424B-9081-67B8CA048196}" type="presOf" srcId="{792803C6-E98E-5C4F-A9E3-BC30488DE7E9}" destId="{E77222FD-E0FF-BB41-80B3-51A822BFB570}" srcOrd="0" destOrd="0" presId="urn:microsoft.com/office/officeart/2005/8/layout/chevron2"/>
    <dgm:cxn modelId="{BDE9B239-C2DE-A043-A7FE-D0CBBBBD7685}" type="presOf" srcId="{8D2927ED-3F09-ED40-B718-520176D33B48}" destId="{5CD40E1F-6F2A-904E-B87B-2F079C7B97EE}" srcOrd="0" destOrd="0" presId="urn:microsoft.com/office/officeart/2005/8/layout/chevron2"/>
    <dgm:cxn modelId="{E04B5165-851D-D141-AB1D-C284576D56E8}" type="presParOf" srcId="{AAE39ED7-092D-6E4D-AC96-805C0BE937D4}" destId="{7E9EF689-3924-8943-829A-BA09D4C7083A}" srcOrd="0" destOrd="0" presId="urn:microsoft.com/office/officeart/2005/8/layout/chevron2"/>
    <dgm:cxn modelId="{657437B3-6E48-134A-8682-227EF13B4601}" type="presParOf" srcId="{7E9EF689-3924-8943-829A-BA09D4C7083A}" destId="{E77222FD-E0FF-BB41-80B3-51A822BFB570}" srcOrd="0" destOrd="0" presId="urn:microsoft.com/office/officeart/2005/8/layout/chevron2"/>
    <dgm:cxn modelId="{8A52583B-61A6-FC40-92AB-FDBA13A84A4B}" type="presParOf" srcId="{7E9EF689-3924-8943-829A-BA09D4C7083A}" destId="{5CD40E1F-6F2A-904E-B87B-2F079C7B97E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CBF379-ACA3-CA4B-A265-A9A97BC1A62D}" type="doc">
      <dgm:prSet loTypeId="urn:microsoft.com/office/officeart/2005/8/layout/chevron2" loCatId="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792803C6-E98E-5C4F-A9E3-BC30488DE7E9}">
      <dgm:prSet/>
      <dgm:spPr/>
      <dgm:t>
        <a:bodyPr/>
        <a:lstStyle/>
        <a:p>
          <a:pPr rtl="0"/>
          <a:r>
            <a:rPr lang="en-US" smtClean="0"/>
            <a:t>Find item “32”</a:t>
          </a:r>
          <a:endParaRPr lang="en-US"/>
        </a:p>
      </dgm:t>
    </dgm:pt>
    <dgm:pt modelId="{BD636184-5321-F14E-823B-ADF6061C7514}" type="parTrans" cxnId="{4A70C075-BC09-E044-9C5E-9F86BC58237F}">
      <dgm:prSet/>
      <dgm:spPr/>
      <dgm:t>
        <a:bodyPr/>
        <a:lstStyle/>
        <a:p>
          <a:endParaRPr lang="en-US"/>
        </a:p>
      </dgm:t>
    </dgm:pt>
    <dgm:pt modelId="{9E233D85-E7F0-F94C-BF00-7C33F997EEF4}" type="sibTrans" cxnId="{4A70C075-BC09-E044-9C5E-9F86BC58237F}">
      <dgm:prSet/>
      <dgm:spPr/>
      <dgm:t>
        <a:bodyPr/>
        <a:lstStyle/>
        <a:p>
          <a:endParaRPr lang="en-US"/>
        </a:p>
      </dgm:t>
    </dgm:pt>
    <dgm:pt modelId="{8D2927ED-3F09-ED40-B718-520176D33B48}">
      <dgm:prSet/>
      <dgm:spPr/>
      <dgm:t>
        <a:bodyPr/>
        <a:lstStyle/>
        <a:p>
          <a:pPr rtl="0"/>
          <a:r>
            <a:rPr lang="en-US" dirty="0" smtClean="0"/>
            <a:t>2</a:t>
          </a:r>
          <a:r>
            <a:rPr lang="en-US" baseline="30000" dirty="0" smtClean="0"/>
            <a:t>nd</a:t>
          </a:r>
          <a:r>
            <a:rPr lang="en-US" dirty="0" smtClean="0"/>
            <a:t> pass : Left = 0, Right = 3, Mid = 1, List[1]=10. Thus Key=32&gt;List[1]. Left = 2</a:t>
          </a:r>
          <a:endParaRPr lang="en-US" dirty="0"/>
        </a:p>
      </dgm:t>
    </dgm:pt>
    <dgm:pt modelId="{9CCF5438-D569-C743-B9F3-40E498678CDE}" type="parTrans" cxnId="{27C0D474-D87A-CA4B-9A63-235EB9DABCC3}">
      <dgm:prSet/>
      <dgm:spPr/>
      <dgm:t>
        <a:bodyPr/>
        <a:lstStyle/>
        <a:p>
          <a:endParaRPr lang="en-US"/>
        </a:p>
      </dgm:t>
    </dgm:pt>
    <dgm:pt modelId="{B2B51E0E-37E8-6042-95AE-6D49CAADB0C3}" type="sibTrans" cxnId="{27C0D474-D87A-CA4B-9A63-235EB9DABCC3}">
      <dgm:prSet/>
      <dgm:spPr/>
      <dgm:t>
        <a:bodyPr/>
        <a:lstStyle/>
        <a:p>
          <a:endParaRPr lang="en-US"/>
        </a:p>
      </dgm:t>
    </dgm:pt>
    <dgm:pt modelId="{AAE39ED7-092D-6E4D-AC96-805C0BE937D4}" type="pres">
      <dgm:prSet presAssocID="{CCCBF379-ACA3-CA4B-A265-A9A97BC1A62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9EF689-3924-8943-829A-BA09D4C7083A}" type="pres">
      <dgm:prSet presAssocID="{792803C6-E98E-5C4F-A9E3-BC30488DE7E9}" presName="composite" presStyleCnt="0"/>
      <dgm:spPr/>
    </dgm:pt>
    <dgm:pt modelId="{E77222FD-E0FF-BB41-80B3-51A822BFB570}" type="pres">
      <dgm:prSet presAssocID="{792803C6-E98E-5C4F-A9E3-BC30488DE7E9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D40E1F-6F2A-904E-B87B-2F079C7B97EE}" type="pres">
      <dgm:prSet presAssocID="{792803C6-E98E-5C4F-A9E3-BC30488DE7E9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70C075-BC09-E044-9C5E-9F86BC58237F}" srcId="{CCCBF379-ACA3-CA4B-A265-A9A97BC1A62D}" destId="{792803C6-E98E-5C4F-A9E3-BC30488DE7E9}" srcOrd="0" destOrd="0" parTransId="{BD636184-5321-F14E-823B-ADF6061C7514}" sibTransId="{9E233D85-E7F0-F94C-BF00-7C33F997EEF4}"/>
    <dgm:cxn modelId="{27C0D474-D87A-CA4B-9A63-235EB9DABCC3}" srcId="{792803C6-E98E-5C4F-A9E3-BC30488DE7E9}" destId="{8D2927ED-3F09-ED40-B718-520176D33B48}" srcOrd="0" destOrd="0" parTransId="{9CCF5438-D569-C743-B9F3-40E498678CDE}" sibTransId="{B2B51E0E-37E8-6042-95AE-6D49CAADB0C3}"/>
    <dgm:cxn modelId="{F5EA7010-3BE2-AB44-9AE7-4968F8A5BEF9}" type="presOf" srcId="{CCCBF379-ACA3-CA4B-A265-A9A97BC1A62D}" destId="{AAE39ED7-092D-6E4D-AC96-805C0BE937D4}" srcOrd="0" destOrd="0" presId="urn:microsoft.com/office/officeart/2005/8/layout/chevron2"/>
    <dgm:cxn modelId="{ABA54BB8-130F-CA4E-BF1D-3D5B23DA211D}" type="presOf" srcId="{8D2927ED-3F09-ED40-B718-520176D33B48}" destId="{5CD40E1F-6F2A-904E-B87B-2F079C7B97EE}" srcOrd="0" destOrd="0" presId="urn:microsoft.com/office/officeart/2005/8/layout/chevron2"/>
    <dgm:cxn modelId="{5CE2C50A-E914-F642-A61F-6CCA83FE6C0B}" type="presOf" srcId="{792803C6-E98E-5C4F-A9E3-BC30488DE7E9}" destId="{E77222FD-E0FF-BB41-80B3-51A822BFB570}" srcOrd="0" destOrd="0" presId="urn:microsoft.com/office/officeart/2005/8/layout/chevron2"/>
    <dgm:cxn modelId="{28DB99DD-EE53-DF47-BBAC-B14831935106}" type="presParOf" srcId="{AAE39ED7-092D-6E4D-AC96-805C0BE937D4}" destId="{7E9EF689-3924-8943-829A-BA09D4C7083A}" srcOrd="0" destOrd="0" presId="urn:microsoft.com/office/officeart/2005/8/layout/chevron2"/>
    <dgm:cxn modelId="{EA4D8CAB-C54A-C646-A71F-CA0A83A43FC9}" type="presParOf" srcId="{7E9EF689-3924-8943-829A-BA09D4C7083A}" destId="{E77222FD-E0FF-BB41-80B3-51A822BFB570}" srcOrd="0" destOrd="0" presId="urn:microsoft.com/office/officeart/2005/8/layout/chevron2"/>
    <dgm:cxn modelId="{92318A1C-4AAC-F148-B1FD-8608408F3BB6}" type="presParOf" srcId="{7E9EF689-3924-8943-829A-BA09D4C7083A}" destId="{5CD40E1F-6F2A-904E-B87B-2F079C7B97E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CCBF379-ACA3-CA4B-A265-A9A97BC1A62D}" type="doc">
      <dgm:prSet loTypeId="urn:microsoft.com/office/officeart/2005/8/layout/chevron2" loCatId="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792803C6-E98E-5C4F-A9E3-BC30488DE7E9}">
      <dgm:prSet/>
      <dgm:spPr/>
      <dgm:t>
        <a:bodyPr/>
        <a:lstStyle/>
        <a:p>
          <a:pPr rtl="0"/>
          <a:r>
            <a:rPr lang="en-US" smtClean="0"/>
            <a:t>Find item “32”</a:t>
          </a:r>
          <a:endParaRPr lang="en-US"/>
        </a:p>
      </dgm:t>
    </dgm:pt>
    <dgm:pt modelId="{BD636184-5321-F14E-823B-ADF6061C7514}" type="parTrans" cxnId="{4A70C075-BC09-E044-9C5E-9F86BC58237F}">
      <dgm:prSet/>
      <dgm:spPr/>
      <dgm:t>
        <a:bodyPr/>
        <a:lstStyle/>
        <a:p>
          <a:endParaRPr lang="en-US"/>
        </a:p>
      </dgm:t>
    </dgm:pt>
    <dgm:pt modelId="{9E233D85-E7F0-F94C-BF00-7C33F997EEF4}" type="sibTrans" cxnId="{4A70C075-BC09-E044-9C5E-9F86BC58237F}">
      <dgm:prSet/>
      <dgm:spPr/>
      <dgm:t>
        <a:bodyPr/>
        <a:lstStyle/>
        <a:p>
          <a:endParaRPr lang="en-US"/>
        </a:p>
      </dgm:t>
    </dgm:pt>
    <dgm:pt modelId="{8D2927ED-3F09-ED40-B718-520176D33B48}">
      <dgm:prSet/>
      <dgm:spPr/>
      <dgm:t>
        <a:bodyPr/>
        <a:lstStyle/>
        <a:p>
          <a:pPr rtl="0"/>
          <a:r>
            <a:rPr lang="nl-NL" dirty="0" smtClean="0"/>
            <a:t>3</a:t>
          </a:r>
          <a:r>
            <a:rPr lang="nl-NL" baseline="30000" dirty="0" smtClean="0"/>
            <a:t>rd</a:t>
          </a:r>
          <a:r>
            <a:rPr lang="nl-NL" dirty="0" smtClean="0"/>
            <a:t> pass : </a:t>
          </a:r>
          <a:r>
            <a:rPr lang="nl-NL" dirty="0" err="1" smtClean="0"/>
            <a:t>Left</a:t>
          </a:r>
          <a:r>
            <a:rPr lang="nl-NL" dirty="0" smtClean="0"/>
            <a:t> = 2, Right = 3, </a:t>
          </a:r>
          <a:r>
            <a:rPr lang="nl-NL" dirty="0" err="1" smtClean="0"/>
            <a:t>Mid</a:t>
          </a:r>
          <a:r>
            <a:rPr lang="nl-NL" dirty="0" smtClean="0"/>
            <a:t> = 2, List[2]=22.Thus </a:t>
          </a:r>
          <a:r>
            <a:rPr lang="nl-NL" dirty="0" err="1" smtClean="0"/>
            <a:t>Key</a:t>
          </a:r>
          <a:r>
            <a:rPr lang="nl-NL" dirty="0" smtClean="0"/>
            <a:t>=32&gt;List[2]. </a:t>
          </a:r>
          <a:r>
            <a:rPr lang="nl-NL" dirty="0" err="1" smtClean="0"/>
            <a:t>Left</a:t>
          </a:r>
          <a:r>
            <a:rPr lang="nl-NL" dirty="0" smtClean="0"/>
            <a:t> = 3</a:t>
          </a:r>
          <a:endParaRPr lang="en-US" dirty="0"/>
        </a:p>
      </dgm:t>
    </dgm:pt>
    <dgm:pt modelId="{9CCF5438-D569-C743-B9F3-40E498678CDE}" type="parTrans" cxnId="{27C0D474-D87A-CA4B-9A63-235EB9DABCC3}">
      <dgm:prSet/>
      <dgm:spPr/>
      <dgm:t>
        <a:bodyPr/>
        <a:lstStyle/>
        <a:p>
          <a:endParaRPr lang="en-US"/>
        </a:p>
      </dgm:t>
    </dgm:pt>
    <dgm:pt modelId="{B2B51E0E-37E8-6042-95AE-6D49CAADB0C3}" type="sibTrans" cxnId="{27C0D474-D87A-CA4B-9A63-235EB9DABCC3}">
      <dgm:prSet/>
      <dgm:spPr/>
      <dgm:t>
        <a:bodyPr/>
        <a:lstStyle/>
        <a:p>
          <a:endParaRPr lang="en-US"/>
        </a:p>
      </dgm:t>
    </dgm:pt>
    <dgm:pt modelId="{AAE39ED7-092D-6E4D-AC96-805C0BE937D4}" type="pres">
      <dgm:prSet presAssocID="{CCCBF379-ACA3-CA4B-A265-A9A97BC1A62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9EF689-3924-8943-829A-BA09D4C7083A}" type="pres">
      <dgm:prSet presAssocID="{792803C6-E98E-5C4F-A9E3-BC30488DE7E9}" presName="composite" presStyleCnt="0"/>
      <dgm:spPr/>
    </dgm:pt>
    <dgm:pt modelId="{E77222FD-E0FF-BB41-80B3-51A822BFB570}" type="pres">
      <dgm:prSet presAssocID="{792803C6-E98E-5C4F-A9E3-BC30488DE7E9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D40E1F-6F2A-904E-B87B-2F079C7B97EE}" type="pres">
      <dgm:prSet presAssocID="{792803C6-E98E-5C4F-A9E3-BC30488DE7E9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70C075-BC09-E044-9C5E-9F86BC58237F}" srcId="{CCCBF379-ACA3-CA4B-A265-A9A97BC1A62D}" destId="{792803C6-E98E-5C4F-A9E3-BC30488DE7E9}" srcOrd="0" destOrd="0" parTransId="{BD636184-5321-F14E-823B-ADF6061C7514}" sibTransId="{9E233D85-E7F0-F94C-BF00-7C33F997EEF4}"/>
    <dgm:cxn modelId="{27C0D474-D87A-CA4B-9A63-235EB9DABCC3}" srcId="{792803C6-E98E-5C4F-A9E3-BC30488DE7E9}" destId="{8D2927ED-3F09-ED40-B718-520176D33B48}" srcOrd="0" destOrd="0" parTransId="{9CCF5438-D569-C743-B9F3-40E498678CDE}" sibTransId="{B2B51E0E-37E8-6042-95AE-6D49CAADB0C3}"/>
    <dgm:cxn modelId="{876B58A8-E3B3-164A-A5B8-7AE774FE4C69}" type="presOf" srcId="{792803C6-E98E-5C4F-A9E3-BC30488DE7E9}" destId="{E77222FD-E0FF-BB41-80B3-51A822BFB570}" srcOrd="0" destOrd="0" presId="urn:microsoft.com/office/officeart/2005/8/layout/chevron2"/>
    <dgm:cxn modelId="{64D35D3B-6A19-FC46-8174-2B60E9551DCB}" type="presOf" srcId="{CCCBF379-ACA3-CA4B-A265-A9A97BC1A62D}" destId="{AAE39ED7-092D-6E4D-AC96-805C0BE937D4}" srcOrd="0" destOrd="0" presId="urn:microsoft.com/office/officeart/2005/8/layout/chevron2"/>
    <dgm:cxn modelId="{9A970C59-951F-F248-B8DD-49A13217009B}" type="presOf" srcId="{8D2927ED-3F09-ED40-B718-520176D33B48}" destId="{5CD40E1F-6F2A-904E-B87B-2F079C7B97EE}" srcOrd="0" destOrd="0" presId="urn:microsoft.com/office/officeart/2005/8/layout/chevron2"/>
    <dgm:cxn modelId="{E3B1FE41-A04C-B44A-BBAE-5D79E96F4C83}" type="presParOf" srcId="{AAE39ED7-092D-6E4D-AC96-805C0BE937D4}" destId="{7E9EF689-3924-8943-829A-BA09D4C7083A}" srcOrd="0" destOrd="0" presId="urn:microsoft.com/office/officeart/2005/8/layout/chevron2"/>
    <dgm:cxn modelId="{604A0D8A-14F6-174E-8074-238D290A9C1D}" type="presParOf" srcId="{7E9EF689-3924-8943-829A-BA09D4C7083A}" destId="{E77222FD-E0FF-BB41-80B3-51A822BFB570}" srcOrd="0" destOrd="0" presId="urn:microsoft.com/office/officeart/2005/8/layout/chevron2"/>
    <dgm:cxn modelId="{A34D490B-B259-A143-9F3B-948EB7669BB2}" type="presParOf" srcId="{7E9EF689-3924-8943-829A-BA09D4C7083A}" destId="{5CD40E1F-6F2A-904E-B87B-2F079C7B97E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CCBF379-ACA3-CA4B-A265-A9A97BC1A62D}" type="doc">
      <dgm:prSet loTypeId="urn:microsoft.com/office/officeart/2005/8/layout/chevron2" loCatId="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792803C6-E98E-5C4F-A9E3-BC30488DE7E9}">
      <dgm:prSet/>
      <dgm:spPr/>
      <dgm:t>
        <a:bodyPr/>
        <a:lstStyle/>
        <a:p>
          <a:pPr rtl="0"/>
          <a:r>
            <a:rPr lang="en-US" smtClean="0"/>
            <a:t>Find item “32”</a:t>
          </a:r>
          <a:endParaRPr lang="en-US"/>
        </a:p>
      </dgm:t>
    </dgm:pt>
    <dgm:pt modelId="{BD636184-5321-F14E-823B-ADF6061C7514}" type="parTrans" cxnId="{4A70C075-BC09-E044-9C5E-9F86BC58237F}">
      <dgm:prSet/>
      <dgm:spPr/>
      <dgm:t>
        <a:bodyPr/>
        <a:lstStyle/>
        <a:p>
          <a:endParaRPr lang="en-US"/>
        </a:p>
      </dgm:t>
    </dgm:pt>
    <dgm:pt modelId="{9E233D85-E7F0-F94C-BF00-7C33F997EEF4}" type="sibTrans" cxnId="{4A70C075-BC09-E044-9C5E-9F86BC58237F}">
      <dgm:prSet/>
      <dgm:spPr/>
      <dgm:t>
        <a:bodyPr/>
        <a:lstStyle/>
        <a:p>
          <a:endParaRPr lang="en-US"/>
        </a:p>
      </dgm:t>
    </dgm:pt>
    <dgm:pt modelId="{8D2927ED-3F09-ED40-B718-520176D33B48}">
      <dgm:prSet/>
      <dgm:spPr/>
      <dgm:t>
        <a:bodyPr/>
        <a:lstStyle/>
        <a:p>
          <a:pPr rtl="0"/>
          <a:r>
            <a:rPr lang="en-US" dirty="0" smtClean="0"/>
            <a:t>4</a:t>
          </a:r>
          <a:r>
            <a:rPr lang="en-US" baseline="30000" dirty="0" smtClean="0"/>
            <a:t>th</a:t>
          </a:r>
          <a:r>
            <a:rPr lang="en-US" dirty="0" smtClean="0"/>
            <a:t> pass : Left = 3, Right =3, Mid = 3, List[3]=32. Thus Key=32==List[3]. Done </a:t>
          </a:r>
          <a:endParaRPr lang="en-US" dirty="0"/>
        </a:p>
      </dgm:t>
    </dgm:pt>
    <dgm:pt modelId="{9CCF5438-D569-C743-B9F3-40E498678CDE}" type="parTrans" cxnId="{27C0D474-D87A-CA4B-9A63-235EB9DABCC3}">
      <dgm:prSet/>
      <dgm:spPr/>
      <dgm:t>
        <a:bodyPr/>
        <a:lstStyle/>
        <a:p>
          <a:endParaRPr lang="en-US"/>
        </a:p>
      </dgm:t>
    </dgm:pt>
    <dgm:pt modelId="{B2B51E0E-37E8-6042-95AE-6D49CAADB0C3}" type="sibTrans" cxnId="{27C0D474-D87A-CA4B-9A63-235EB9DABCC3}">
      <dgm:prSet/>
      <dgm:spPr/>
      <dgm:t>
        <a:bodyPr/>
        <a:lstStyle/>
        <a:p>
          <a:endParaRPr lang="en-US"/>
        </a:p>
      </dgm:t>
    </dgm:pt>
    <dgm:pt modelId="{AAE39ED7-092D-6E4D-AC96-805C0BE937D4}" type="pres">
      <dgm:prSet presAssocID="{CCCBF379-ACA3-CA4B-A265-A9A97BC1A62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9EF689-3924-8943-829A-BA09D4C7083A}" type="pres">
      <dgm:prSet presAssocID="{792803C6-E98E-5C4F-A9E3-BC30488DE7E9}" presName="composite" presStyleCnt="0"/>
      <dgm:spPr/>
    </dgm:pt>
    <dgm:pt modelId="{E77222FD-E0FF-BB41-80B3-51A822BFB570}" type="pres">
      <dgm:prSet presAssocID="{792803C6-E98E-5C4F-A9E3-BC30488DE7E9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D40E1F-6F2A-904E-B87B-2F079C7B97EE}" type="pres">
      <dgm:prSet presAssocID="{792803C6-E98E-5C4F-A9E3-BC30488DE7E9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70C075-BC09-E044-9C5E-9F86BC58237F}" srcId="{CCCBF379-ACA3-CA4B-A265-A9A97BC1A62D}" destId="{792803C6-E98E-5C4F-A9E3-BC30488DE7E9}" srcOrd="0" destOrd="0" parTransId="{BD636184-5321-F14E-823B-ADF6061C7514}" sibTransId="{9E233D85-E7F0-F94C-BF00-7C33F997EEF4}"/>
    <dgm:cxn modelId="{27C0D474-D87A-CA4B-9A63-235EB9DABCC3}" srcId="{792803C6-E98E-5C4F-A9E3-BC30488DE7E9}" destId="{8D2927ED-3F09-ED40-B718-520176D33B48}" srcOrd="0" destOrd="0" parTransId="{9CCF5438-D569-C743-B9F3-40E498678CDE}" sibTransId="{B2B51E0E-37E8-6042-95AE-6D49CAADB0C3}"/>
    <dgm:cxn modelId="{BE730B6A-6DEB-3C45-B67A-9DE3295A5815}" type="presOf" srcId="{792803C6-E98E-5C4F-A9E3-BC30488DE7E9}" destId="{E77222FD-E0FF-BB41-80B3-51A822BFB570}" srcOrd="0" destOrd="0" presId="urn:microsoft.com/office/officeart/2005/8/layout/chevron2"/>
    <dgm:cxn modelId="{A4B6D6EF-13F5-4F4D-8679-95896F9D5CAE}" type="presOf" srcId="{8D2927ED-3F09-ED40-B718-520176D33B48}" destId="{5CD40E1F-6F2A-904E-B87B-2F079C7B97EE}" srcOrd="0" destOrd="0" presId="urn:microsoft.com/office/officeart/2005/8/layout/chevron2"/>
    <dgm:cxn modelId="{CDF4F4FF-FBE1-8F41-B6A9-19166E9F02CC}" type="presOf" srcId="{CCCBF379-ACA3-CA4B-A265-A9A97BC1A62D}" destId="{AAE39ED7-092D-6E4D-AC96-805C0BE937D4}" srcOrd="0" destOrd="0" presId="urn:microsoft.com/office/officeart/2005/8/layout/chevron2"/>
    <dgm:cxn modelId="{55B8ECA8-0A86-084E-A216-3228AE37268F}" type="presParOf" srcId="{AAE39ED7-092D-6E4D-AC96-805C0BE937D4}" destId="{7E9EF689-3924-8943-829A-BA09D4C7083A}" srcOrd="0" destOrd="0" presId="urn:microsoft.com/office/officeart/2005/8/layout/chevron2"/>
    <dgm:cxn modelId="{4D5BE4C1-7E47-554D-9830-98F4D4EAD00F}" type="presParOf" srcId="{7E9EF689-3924-8943-829A-BA09D4C7083A}" destId="{E77222FD-E0FF-BB41-80B3-51A822BFB570}" srcOrd="0" destOrd="0" presId="urn:microsoft.com/office/officeart/2005/8/layout/chevron2"/>
    <dgm:cxn modelId="{1BE8F64E-E479-FC43-B077-FF33BD6198B5}" type="presParOf" srcId="{7E9EF689-3924-8943-829A-BA09D4C7083A}" destId="{5CD40E1F-6F2A-904E-B87B-2F079C7B97E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F070C3-4BEE-5743-AD5E-CA1F137EBFDA}">
      <dsp:nvSpPr>
        <dsp:cNvPr id="0" name=""/>
        <dsp:cNvSpPr/>
      </dsp:nvSpPr>
      <dsp:spPr>
        <a:xfrm>
          <a:off x="3352436" y="352"/>
          <a:ext cx="3004607" cy="1358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Phone Number in List</a:t>
          </a:r>
          <a:endParaRPr lang="en-US" sz="3600" kern="1200" dirty="0"/>
        </a:p>
      </dsp:txBody>
      <dsp:txXfrm>
        <a:off x="3352436" y="352"/>
        <a:ext cx="3004607" cy="1358936"/>
      </dsp:txXfrm>
    </dsp:sp>
    <dsp:sp modelId="{7B6715EF-FCBA-8641-A124-38CF82F567FF}">
      <dsp:nvSpPr>
        <dsp:cNvPr id="0" name=""/>
        <dsp:cNvSpPr/>
      </dsp:nvSpPr>
      <dsp:spPr>
        <a:xfrm>
          <a:off x="1872555" y="352"/>
          <a:ext cx="1345346" cy="1358936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D93A9C8-A711-B14D-9DFF-B79EB8D3F017}">
      <dsp:nvSpPr>
        <dsp:cNvPr id="0" name=""/>
        <dsp:cNvSpPr/>
      </dsp:nvSpPr>
      <dsp:spPr>
        <a:xfrm>
          <a:off x="1872555" y="1583513"/>
          <a:ext cx="3004607" cy="1358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Word in Dictionary</a:t>
          </a:r>
          <a:endParaRPr lang="en-US" sz="3600" kern="1200" dirty="0"/>
        </a:p>
      </dsp:txBody>
      <dsp:txXfrm>
        <a:off x="1872555" y="1583513"/>
        <a:ext cx="3004607" cy="1358936"/>
      </dsp:txXfrm>
    </dsp:sp>
    <dsp:sp modelId="{2BB62135-613F-4143-BED0-6369D50000F7}">
      <dsp:nvSpPr>
        <dsp:cNvPr id="0" name=""/>
        <dsp:cNvSpPr/>
      </dsp:nvSpPr>
      <dsp:spPr>
        <a:xfrm>
          <a:off x="5011697" y="1583513"/>
          <a:ext cx="1345346" cy="1358936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016D509-BAAA-2348-84DA-54C9446B461F}">
      <dsp:nvSpPr>
        <dsp:cNvPr id="0" name=""/>
        <dsp:cNvSpPr/>
      </dsp:nvSpPr>
      <dsp:spPr>
        <a:xfrm>
          <a:off x="3352436" y="3166673"/>
          <a:ext cx="3004607" cy="1358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Accessing Website</a:t>
          </a:r>
          <a:endParaRPr lang="en-US" sz="3600" kern="1200" dirty="0"/>
        </a:p>
      </dsp:txBody>
      <dsp:txXfrm>
        <a:off x="3352436" y="3166673"/>
        <a:ext cx="3004607" cy="1358936"/>
      </dsp:txXfrm>
    </dsp:sp>
    <dsp:sp modelId="{4930274E-EDDD-3341-8943-70A66144D975}">
      <dsp:nvSpPr>
        <dsp:cNvPr id="0" name=""/>
        <dsp:cNvSpPr/>
      </dsp:nvSpPr>
      <dsp:spPr>
        <a:xfrm>
          <a:off x="1872555" y="3166673"/>
          <a:ext cx="1345346" cy="1358936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0EE85-2CE3-E04A-BF7D-CEF5B376BC9D}">
      <dsp:nvSpPr>
        <dsp:cNvPr id="0" name=""/>
        <dsp:cNvSpPr/>
      </dsp:nvSpPr>
      <dsp:spPr>
        <a:xfrm>
          <a:off x="0" y="344181"/>
          <a:ext cx="822960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F88743-CEC2-BB4C-A438-19B6EBBE3AE8}">
      <dsp:nvSpPr>
        <dsp:cNvPr id="0" name=""/>
        <dsp:cNvSpPr/>
      </dsp:nvSpPr>
      <dsp:spPr>
        <a:xfrm>
          <a:off x="411480" y="48981"/>
          <a:ext cx="576072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Sequential Search</a:t>
          </a:r>
          <a:endParaRPr lang="en-US" sz="2000" kern="1200" dirty="0"/>
        </a:p>
      </dsp:txBody>
      <dsp:txXfrm>
        <a:off x="440301" y="77802"/>
        <a:ext cx="5703078" cy="532758"/>
      </dsp:txXfrm>
    </dsp:sp>
    <dsp:sp modelId="{F3DFBE5E-5ACE-7B47-848E-5B8EA2AB2D17}">
      <dsp:nvSpPr>
        <dsp:cNvPr id="0" name=""/>
        <dsp:cNvSpPr/>
      </dsp:nvSpPr>
      <dsp:spPr>
        <a:xfrm>
          <a:off x="0" y="1251381"/>
          <a:ext cx="822960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A7127D-F2DC-1044-875F-5B3C4FD26B17}">
      <dsp:nvSpPr>
        <dsp:cNvPr id="0" name=""/>
        <dsp:cNvSpPr/>
      </dsp:nvSpPr>
      <dsp:spPr>
        <a:xfrm>
          <a:off x="411480" y="956181"/>
          <a:ext cx="576072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Look for successive elements</a:t>
          </a:r>
          <a:endParaRPr lang="en-US" sz="2000" kern="1200" dirty="0"/>
        </a:p>
      </dsp:txBody>
      <dsp:txXfrm>
        <a:off x="440301" y="985002"/>
        <a:ext cx="5703078" cy="532758"/>
      </dsp:txXfrm>
    </dsp:sp>
    <dsp:sp modelId="{65A8146B-A882-FC41-8DD8-B7CE8DAD8AE7}">
      <dsp:nvSpPr>
        <dsp:cNvPr id="0" name=""/>
        <dsp:cNvSpPr/>
      </dsp:nvSpPr>
      <dsp:spPr>
        <a:xfrm>
          <a:off x="0" y="2158581"/>
          <a:ext cx="822960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9A69A-AA8E-F545-8DDB-A14783F02CC7}">
      <dsp:nvSpPr>
        <dsp:cNvPr id="0" name=""/>
        <dsp:cNvSpPr/>
      </dsp:nvSpPr>
      <dsp:spPr>
        <a:xfrm>
          <a:off x="411480" y="1863381"/>
          <a:ext cx="576072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Stops when found the value</a:t>
          </a:r>
          <a:endParaRPr lang="en-US" sz="2000" kern="1200" dirty="0"/>
        </a:p>
      </dsp:txBody>
      <dsp:txXfrm>
        <a:off x="440301" y="1892202"/>
        <a:ext cx="5703078" cy="532758"/>
      </dsp:txXfrm>
    </dsp:sp>
    <dsp:sp modelId="{7E4D940B-0534-9049-BAFF-F6738D6C8B2D}">
      <dsp:nvSpPr>
        <dsp:cNvPr id="0" name=""/>
        <dsp:cNvSpPr/>
      </dsp:nvSpPr>
      <dsp:spPr>
        <a:xfrm>
          <a:off x="0" y="3065781"/>
          <a:ext cx="822960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937099-51D2-3245-96E5-721E5CBEB040}">
      <dsp:nvSpPr>
        <dsp:cNvPr id="0" name=""/>
        <dsp:cNvSpPr/>
      </dsp:nvSpPr>
      <dsp:spPr>
        <a:xfrm>
          <a:off x="411480" y="2770581"/>
          <a:ext cx="576072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Stops when no value has been found</a:t>
          </a:r>
          <a:endParaRPr lang="en-US" sz="2000" kern="1200" dirty="0"/>
        </a:p>
      </dsp:txBody>
      <dsp:txXfrm>
        <a:off x="440301" y="2799402"/>
        <a:ext cx="5703078" cy="532758"/>
      </dsp:txXfrm>
    </dsp:sp>
    <dsp:sp modelId="{CC19B4BD-9B70-0B43-86D7-B7B19497DA45}">
      <dsp:nvSpPr>
        <dsp:cNvPr id="0" name=""/>
        <dsp:cNvSpPr/>
      </dsp:nvSpPr>
      <dsp:spPr>
        <a:xfrm>
          <a:off x="0" y="3972981"/>
          <a:ext cx="822960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AB9F37-243E-9F43-BF9F-1DEF6E06F0E2}">
      <dsp:nvSpPr>
        <dsp:cNvPr id="0" name=""/>
        <dsp:cNvSpPr/>
      </dsp:nvSpPr>
      <dsp:spPr>
        <a:xfrm>
          <a:off x="411480" y="3677781"/>
          <a:ext cx="576072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Good for small arrays</a:t>
          </a:r>
          <a:endParaRPr lang="en-US" sz="2000" kern="1200" dirty="0"/>
        </a:p>
      </dsp:txBody>
      <dsp:txXfrm>
        <a:off x="440301" y="3706602"/>
        <a:ext cx="5703078" cy="532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33DB7-F609-A94F-A698-42C89E8DB0C3}">
      <dsp:nvSpPr>
        <dsp:cNvPr id="0" name=""/>
        <dsp:cNvSpPr/>
      </dsp:nvSpPr>
      <dsp:spPr>
        <a:xfrm rot="5400000">
          <a:off x="-401648" y="401648"/>
          <a:ext cx="2677656" cy="187435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Try to find “32”</a:t>
          </a:r>
          <a:endParaRPr lang="en-US" sz="2700" kern="1200"/>
        </a:p>
      </dsp:txBody>
      <dsp:txXfrm rot="-5400000">
        <a:off x="1" y="937180"/>
        <a:ext cx="1874359" cy="803297"/>
      </dsp:txXfrm>
    </dsp:sp>
    <dsp:sp modelId="{AF6C6C19-A98C-3244-9AB2-B1086589C03B}">
      <dsp:nvSpPr>
        <dsp:cNvPr id="0" name=""/>
        <dsp:cNvSpPr/>
      </dsp:nvSpPr>
      <dsp:spPr>
        <a:xfrm rot="5400000">
          <a:off x="2968905" y="-1094546"/>
          <a:ext cx="1740476" cy="3929568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mtClean="0"/>
            <a:t>“5” with “32” = NO</a:t>
          </a:r>
          <a:endParaRPr lang="en-US" sz="2400" kern="120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mtClean="0"/>
            <a:t>“10” with “32” = NO</a:t>
          </a:r>
          <a:endParaRPr lang="en-US" sz="2400" kern="120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mtClean="0"/>
            <a:t>“22” with “32” = NO</a:t>
          </a:r>
          <a:endParaRPr lang="en-US" sz="2400" kern="120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“32” with “32” = YES</a:t>
          </a:r>
          <a:endParaRPr lang="en-US" sz="2400" kern="1200" dirty="0"/>
        </a:p>
      </dsp:txBody>
      <dsp:txXfrm rot="-5400000">
        <a:off x="1874360" y="84962"/>
        <a:ext cx="3844605" cy="15705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1F690D-52BE-7848-A5E0-77F7F6D75F34}">
      <dsp:nvSpPr>
        <dsp:cNvPr id="0" name=""/>
        <dsp:cNvSpPr/>
      </dsp:nvSpPr>
      <dsp:spPr>
        <a:xfrm>
          <a:off x="0" y="543261"/>
          <a:ext cx="8229600" cy="856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65741C-03F2-A34A-A938-2B0800A1C627}">
      <dsp:nvSpPr>
        <dsp:cNvPr id="0" name=""/>
        <dsp:cNvSpPr/>
      </dsp:nvSpPr>
      <dsp:spPr>
        <a:xfrm>
          <a:off x="411480" y="41421"/>
          <a:ext cx="5760720" cy="100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Efficient if sorted</a:t>
          </a:r>
          <a:endParaRPr lang="en-US" sz="3400" kern="1200" dirty="0"/>
        </a:p>
      </dsp:txBody>
      <dsp:txXfrm>
        <a:off x="460476" y="90417"/>
        <a:ext cx="5662728" cy="905688"/>
      </dsp:txXfrm>
    </dsp:sp>
    <dsp:sp modelId="{69B6EC00-3BDD-3F40-97DA-6F1AE9D5634F}">
      <dsp:nvSpPr>
        <dsp:cNvPr id="0" name=""/>
        <dsp:cNvSpPr/>
      </dsp:nvSpPr>
      <dsp:spPr>
        <a:xfrm>
          <a:off x="0" y="2085501"/>
          <a:ext cx="8229600" cy="856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C0A604-3E57-BD4D-88AE-11BB928370C6}">
      <dsp:nvSpPr>
        <dsp:cNvPr id="0" name=""/>
        <dsp:cNvSpPr/>
      </dsp:nvSpPr>
      <dsp:spPr>
        <a:xfrm>
          <a:off x="411480" y="1583661"/>
          <a:ext cx="5760720" cy="100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All must be sorted first</a:t>
          </a:r>
          <a:endParaRPr lang="en-US" sz="3400" kern="1200" dirty="0"/>
        </a:p>
      </dsp:txBody>
      <dsp:txXfrm>
        <a:off x="460476" y="1632657"/>
        <a:ext cx="5662728" cy="905688"/>
      </dsp:txXfrm>
    </dsp:sp>
    <dsp:sp modelId="{C62D99C7-0061-3C42-A581-61B04D6996FA}">
      <dsp:nvSpPr>
        <dsp:cNvPr id="0" name=""/>
        <dsp:cNvSpPr/>
      </dsp:nvSpPr>
      <dsp:spPr>
        <a:xfrm>
          <a:off x="0" y="3627741"/>
          <a:ext cx="8229600" cy="856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596DCE-17FA-5148-BADF-BA641DB21BE0}">
      <dsp:nvSpPr>
        <dsp:cNvPr id="0" name=""/>
        <dsp:cNvSpPr/>
      </dsp:nvSpPr>
      <dsp:spPr>
        <a:xfrm>
          <a:off x="411480" y="3125901"/>
          <a:ext cx="5760720" cy="100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Divide the array into half</a:t>
          </a:r>
          <a:endParaRPr lang="en-US" sz="3400" kern="1200" dirty="0"/>
        </a:p>
      </dsp:txBody>
      <dsp:txXfrm>
        <a:off x="460476" y="3174897"/>
        <a:ext cx="5662728" cy="9056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C7AB3-D24E-F54A-B2C0-B74D1FDF2B9D}">
      <dsp:nvSpPr>
        <dsp:cNvPr id="0" name=""/>
        <dsp:cNvSpPr/>
      </dsp:nvSpPr>
      <dsp:spPr>
        <a:xfrm>
          <a:off x="0" y="0"/>
          <a:ext cx="6583680" cy="9957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1</a:t>
          </a:r>
          <a:r>
            <a:rPr lang="en-US" sz="2600" kern="1200" baseline="30000" dirty="0" smtClean="0"/>
            <a:t>st</a:t>
          </a:r>
          <a:r>
            <a:rPr lang="en-US" sz="2600" kern="1200" dirty="0" smtClean="0"/>
            <a:t>. Look at the middle element</a:t>
          </a:r>
          <a:endParaRPr lang="en-US" sz="2600" kern="1200" dirty="0"/>
        </a:p>
      </dsp:txBody>
      <dsp:txXfrm>
        <a:off x="29163" y="29163"/>
        <a:ext cx="5425092" cy="937385"/>
      </dsp:txXfrm>
    </dsp:sp>
    <dsp:sp modelId="{0EED758D-D812-A249-AD17-16B021919DD4}">
      <dsp:nvSpPr>
        <dsp:cNvPr id="0" name=""/>
        <dsp:cNvSpPr/>
      </dsp:nvSpPr>
      <dsp:spPr>
        <a:xfrm>
          <a:off x="551383" y="1176750"/>
          <a:ext cx="6583680" cy="9957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2</a:t>
          </a:r>
          <a:r>
            <a:rPr lang="en-US" sz="2600" kern="1200" baseline="30000" dirty="0" smtClean="0"/>
            <a:t>nd</a:t>
          </a:r>
          <a:r>
            <a:rPr lang="en-US" sz="2600" kern="1200" dirty="0" smtClean="0"/>
            <a:t>. If equal, then finish</a:t>
          </a:r>
          <a:endParaRPr lang="en-US" sz="2600" kern="1200" dirty="0"/>
        </a:p>
      </dsp:txBody>
      <dsp:txXfrm>
        <a:off x="580546" y="1205913"/>
        <a:ext cx="5326758" cy="937385"/>
      </dsp:txXfrm>
    </dsp:sp>
    <dsp:sp modelId="{21225570-FE46-6848-811B-AEEDC15F39C7}">
      <dsp:nvSpPr>
        <dsp:cNvPr id="0" name=""/>
        <dsp:cNvSpPr/>
      </dsp:nvSpPr>
      <dsp:spPr>
        <a:xfrm>
          <a:off x="1094536" y="2353500"/>
          <a:ext cx="6583680" cy="9957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3</a:t>
          </a:r>
          <a:r>
            <a:rPr lang="en-US" sz="2600" kern="1200" baseline="30000" dirty="0" smtClean="0"/>
            <a:t>rd</a:t>
          </a:r>
          <a:r>
            <a:rPr lang="en-US" sz="2600" kern="1200" dirty="0" smtClean="0"/>
            <a:t>. If less, do left binary searching</a:t>
          </a:r>
          <a:endParaRPr lang="en-US" sz="2600" kern="1200" dirty="0"/>
        </a:p>
      </dsp:txBody>
      <dsp:txXfrm>
        <a:off x="1123699" y="2382663"/>
        <a:ext cx="5334987" cy="937385"/>
      </dsp:txXfrm>
    </dsp:sp>
    <dsp:sp modelId="{0E4F3CE4-DBB2-AA48-B32A-5028E64CD2E4}">
      <dsp:nvSpPr>
        <dsp:cNvPr id="0" name=""/>
        <dsp:cNvSpPr/>
      </dsp:nvSpPr>
      <dsp:spPr>
        <a:xfrm>
          <a:off x="1645920" y="3530251"/>
          <a:ext cx="6583680" cy="9957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4</a:t>
          </a:r>
          <a:r>
            <a:rPr lang="en-US" sz="2600" kern="1200" baseline="30000" dirty="0" smtClean="0"/>
            <a:t>th</a:t>
          </a:r>
          <a:r>
            <a:rPr lang="en-US" sz="2600" kern="1200" dirty="0" smtClean="0"/>
            <a:t>. If greater, do right binary searching</a:t>
          </a:r>
          <a:endParaRPr lang="en-US" sz="2600" kern="1200" dirty="0"/>
        </a:p>
      </dsp:txBody>
      <dsp:txXfrm>
        <a:off x="1675083" y="3559414"/>
        <a:ext cx="5326758" cy="937385"/>
      </dsp:txXfrm>
    </dsp:sp>
    <dsp:sp modelId="{868C64FC-C9F1-DB4F-8BAB-83DE4448FADE}">
      <dsp:nvSpPr>
        <dsp:cNvPr id="0" name=""/>
        <dsp:cNvSpPr/>
      </dsp:nvSpPr>
      <dsp:spPr>
        <a:xfrm>
          <a:off x="5936467" y="762624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6082090" y="762624"/>
        <a:ext cx="355966" cy="487027"/>
      </dsp:txXfrm>
    </dsp:sp>
    <dsp:sp modelId="{67C8C4E9-23C9-FD48-BC17-1AE7EA4D1AAE}">
      <dsp:nvSpPr>
        <dsp:cNvPr id="0" name=""/>
        <dsp:cNvSpPr/>
      </dsp:nvSpPr>
      <dsp:spPr>
        <a:xfrm>
          <a:off x="6487850" y="1939375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6633473" y="1939375"/>
        <a:ext cx="355966" cy="487027"/>
      </dsp:txXfrm>
    </dsp:sp>
    <dsp:sp modelId="{14873B42-946D-D24F-8A41-8CE07F50EA2C}">
      <dsp:nvSpPr>
        <dsp:cNvPr id="0" name=""/>
        <dsp:cNvSpPr/>
      </dsp:nvSpPr>
      <dsp:spPr>
        <a:xfrm>
          <a:off x="7031004" y="3116125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7176627" y="3116125"/>
        <a:ext cx="355966" cy="4870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E8DAAE-F35D-7C41-B2F4-9C688D868DD9}">
      <dsp:nvSpPr>
        <dsp:cNvPr id="0" name=""/>
        <dsp:cNvSpPr/>
      </dsp:nvSpPr>
      <dsp:spPr>
        <a:xfrm rot="5400000">
          <a:off x="-434618" y="434618"/>
          <a:ext cx="2897458" cy="202822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smtClean="0"/>
            <a:t>Find item “10”</a:t>
          </a:r>
          <a:endParaRPr lang="en-US" sz="3000" kern="1200"/>
        </a:p>
      </dsp:txBody>
      <dsp:txXfrm rot="-5400000">
        <a:off x="1" y="1014109"/>
        <a:ext cx="2028220" cy="869238"/>
      </dsp:txXfrm>
    </dsp:sp>
    <dsp:sp modelId="{99BBD19E-BB59-BE41-A624-FF3A0AC8DCD3}">
      <dsp:nvSpPr>
        <dsp:cNvPr id="0" name=""/>
        <dsp:cNvSpPr/>
      </dsp:nvSpPr>
      <dsp:spPr>
        <a:xfrm rot="5400000">
          <a:off x="3739478" y="-1711257"/>
          <a:ext cx="1883347" cy="5305863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1</a:t>
          </a:r>
          <a:r>
            <a:rPr lang="en-US" sz="2300" kern="1200" baseline="30000" dirty="0" smtClean="0"/>
            <a:t>st</a:t>
          </a:r>
          <a:r>
            <a:rPr lang="en-US" sz="2300" kern="1200" dirty="0" smtClean="0"/>
            <a:t> pass : Left = 0, Right = 9, Mid = 4, List[4]=45. Thus Key=10&lt;List[4]. Right=3</a:t>
          </a:r>
          <a:endParaRPr lang="en-US" sz="2300" kern="1200" dirty="0"/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2</a:t>
          </a:r>
          <a:r>
            <a:rPr lang="en-US" sz="2300" kern="1200" baseline="30000" dirty="0" smtClean="0"/>
            <a:t>nd</a:t>
          </a:r>
          <a:r>
            <a:rPr lang="en-US" sz="2300" kern="1200" dirty="0" smtClean="0"/>
            <a:t> pass : Left = 0, Right = 3, Mid = 1, List[1]=10. Thus Key=10==List[1]. Done </a:t>
          </a:r>
          <a:endParaRPr lang="en-US" sz="2300" kern="1200" dirty="0"/>
        </a:p>
      </dsp:txBody>
      <dsp:txXfrm rot="-5400000">
        <a:off x="2028221" y="91937"/>
        <a:ext cx="5213926" cy="169947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7222FD-E0FF-BB41-80B3-51A822BFB570}">
      <dsp:nvSpPr>
        <dsp:cNvPr id="0" name=""/>
        <dsp:cNvSpPr/>
      </dsp:nvSpPr>
      <dsp:spPr>
        <a:xfrm rot="5400000">
          <a:off x="-472604" y="472604"/>
          <a:ext cx="3150700" cy="220549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smtClean="0"/>
            <a:t>Find item “32”</a:t>
          </a:r>
          <a:endParaRPr lang="en-US" sz="3200" kern="1200"/>
        </a:p>
      </dsp:txBody>
      <dsp:txXfrm rot="-5400000">
        <a:off x="1" y="1102744"/>
        <a:ext cx="2205490" cy="945210"/>
      </dsp:txXfrm>
    </dsp:sp>
    <dsp:sp modelId="{5CD40E1F-6F2A-904E-B87B-2F079C7B97EE}">
      <dsp:nvSpPr>
        <dsp:cNvPr id="0" name=""/>
        <dsp:cNvSpPr/>
      </dsp:nvSpPr>
      <dsp:spPr>
        <a:xfrm rot="5400000">
          <a:off x="3943698" y="-1738208"/>
          <a:ext cx="2047955" cy="5524371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500" kern="1200" dirty="0" smtClean="0"/>
            <a:t>1</a:t>
          </a:r>
          <a:r>
            <a:rPr lang="en-US" sz="3500" kern="1200" baseline="30000" dirty="0" smtClean="0"/>
            <a:t>st</a:t>
          </a:r>
          <a:r>
            <a:rPr lang="en-US" sz="3500" kern="1200" dirty="0" smtClean="0"/>
            <a:t> pass : Left = 0, Right = 9, Mid = 4, List[4]=45. Thus Key=32&lt;List[4]. Right=3</a:t>
          </a:r>
          <a:endParaRPr lang="en-US" sz="3500" kern="1200" dirty="0"/>
        </a:p>
      </dsp:txBody>
      <dsp:txXfrm rot="-5400000">
        <a:off x="2205491" y="99972"/>
        <a:ext cx="5424398" cy="18480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7222FD-E0FF-BB41-80B3-51A822BFB570}">
      <dsp:nvSpPr>
        <dsp:cNvPr id="0" name=""/>
        <dsp:cNvSpPr/>
      </dsp:nvSpPr>
      <dsp:spPr>
        <a:xfrm rot="5400000">
          <a:off x="-472604" y="472604"/>
          <a:ext cx="3150700" cy="220549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smtClean="0"/>
            <a:t>Find item “32”</a:t>
          </a:r>
          <a:endParaRPr lang="en-US" sz="3200" kern="1200"/>
        </a:p>
      </dsp:txBody>
      <dsp:txXfrm rot="-5400000">
        <a:off x="1" y="1102744"/>
        <a:ext cx="2205490" cy="945210"/>
      </dsp:txXfrm>
    </dsp:sp>
    <dsp:sp modelId="{5CD40E1F-6F2A-904E-B87B-2F079C7B97EE}">
      <dsp:nvSpPr>
        <dsp:cNvPr id="0" name=""/>
        <dsp:cNvSpPr/>
      </dsp:nvSpPr>
      <dsp:spPr>
        <a:xfrm rot="5400000">
          <a:off x="3943698" y="-1738208"/>
          <a:ext cx="2047955" cy="5524371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500" kern="1200" dirty="0" smtClean="0"/>
            <a:t>2</a:t>
          </a:r>
          <a:r>
            <a:rPr lang="en-US" sz="3500" kern="1200" baseline="30000" dirty="0" smtClean="0"/>
            <a:t>nd</a:t>
          </a:r>
          <a:r>
            <a:rPr lang="en-US" sz="3500" kern="1200" dirty="0" smtClean="0"/>
            <a:t> pass : Left = 0, Right = 3, Mid = 1, List[1]=10. Thus Key=32&gt;List[1]. Left = 2</a:t>
          </a:r>
          <a:endParaRPr lang="en-US" sz="3500" kern="1200" dirty="0"/>
        </a:p>
      </dsp:txBody>
      <dsp:txXfrm rot="-5400000">
        <a:off x="2205491" y="99972"/>
        <a:ext cx="5424398" cy="184800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7222FD-E0FF-BB41-80B3-51A822BFB570}">
      <dsp:nvSpPr>
        <dsp:cNvPr id="0" name=""/>
        <dsp:cNvSpPr/>
      </dsp:nvSpPr>
      <dsp:spPr>
        <a:xfrm rot="5400000">
          <a:off x="-472604" y="472604"/>
          <a:ext cx="3150700" cy="220549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smtClean="0"/>
            <a:t>Find item “32”</a:t>
          </a:r>
          <a:endParaRPr lang="en-US" sz="3200" kern="1200"/>
        </a:p>
      </dsp:txBody>
      <dsp:txXfrm rot="-5400000">
        <a:off x="1" y="1102744"/>
        <a:ext cx="2205490" cy="945210"/>
      </dsp:txXfrm>
    </dsp:sp>
    <dsp:sp modelId="{5CD40E1F-6F2A-904E-B87B-2F079C7B97EE}">
      <dsp:nvSpPr>
        <dsp:cNvPr id="0" name=""/>
        <dsp:cNvSpPr/>
      </dsp:nvSpPr>
      <dsp:spPr>
        <a:xfrm rot="5400000">
          <a:off x="3943698" y="-1738208"/>
          <a:ext cx="2047955" cy="5524371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3500" kern="1200" dirty="0" smtClean="0"/>
            <a:t>3</a:t>
          </a:r>
          <a:r>
            <a:rPr lang="nl-NL" sz="3500" kern="1200" baseline="30000" dirty="0" smtClean="0"/>
            <a:t>rd</a:t>
          </a:r>
          <a:r>
            <a:rPr lang="nl-NL" sz="3500" kern="1200" dirty="0" smtClean="0"/>
            <a:t> pass : </a:t>
          </a:r>
          <a:r>
            <a:rPr lang="nl-NL" sz="3500" kern="1200" dirty="0" err="1" smtClean="0"/>
            <a:t>Left</a:t>
          </a:r>
          <a:r>
            <a:rPr lang="nl-NL" sz="3500" kern="1200" dirty="0" smtClean="0"/>
            <a:t> = 2, Right = 3, </a:t>
          </a:r>
          <a:r>
            <a:rPr lang="nl-NL" sz="3500" kern="1200" dirty="0" err="1" smtClean="0"/>
            <a:t>Mid</a:t>
          </a:r>
          <a:r>
            <a:rPr lang="nl-NL" sz="3500" kern="1200" dirty="0" smtClean="0"/>
            <a:t> = 2, List[2]=22.Thus </a:t>
          </a:r>
          <a:r>
            <a:rPr lang="nl-NL" sz="3500" kern="1200" dirty="0" err="1" smtClean="0"/>
            <a:t>Key</a:t>
          </a:r>
          <a:r>
            <a:rPr lang="nl-NL" sz="3500" kern="1200" dirty="0" smtClean="0"/>
            <a:t>=32&gt;List[2]. </a:t>
          </a:r>
          <a:r>
            <a:rPr lang="nl-NL" sz="3500" kern="1200" dirty="0" err="1" smtClean="0"/>
            <a:t>Left</a:t>
          </a:r>
          <a:r>
            <a:rPr lang="nl-NL" sz="3500" kern="1200" dirty="0" smtClean="0"/>
            <a:t> = 3</a:t>
          </a:r>
          <a:endParaRPr lang="en-US" sz="3500" kern="1200" dirty="0"/>
        </a:p>
      </dsp:txBody>
      <dsp:txXfrm rot="-5400000">
        <a:off x="2205491" y="99972"/>
        <a:ext cx="5424398" cy="184800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7222FD-E0FF-BB41-80B3-51A822BFB570}">
      <dsp:nvSpPr>
        <dsp:cNvPr id="0" name=""/>
        <dsp:cNvSpPr/>
      </dsp:nvSpPr>
      <dsp:spPr>
        <a:xfrm rot="5400000">
          <a:off x="-472604" y="472604"/>
          <a:ext cx="3150700" cy="220549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smtClean="0"/>
            <a:t>Find item “32”</a:t>
          </a:r>
          <a:endParaRPr lang="en-US" sz="3200" kern="1200"/>
        </a:p>
      </dsp:txBody>
      <dsp:txXfrm rot="-5400000">
        <a:off x="1" y="1102744"/>
        <a:ext cx="2205490" cy="945210"/>
      </dsp:txXfrm>
    </dsp:sp>
    <dsp:sp modelId="{5CD40E1F-6F2A-904E-B87B-2F079C7B97EE}">
      <dsp:nvSpPr>
        <dsp:cNvPr id="0" name=""/>
        <dsp:cNvSpPr/>
      </dsp:nvSpPr>
      <dsp:spPr>
        <a:xfrm rot="5400000">
          <a:off x="3943698" y="-1738208"/>
          <a:ext cx="2047955" cy="5524371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500" kern="1200" dirty="0" smtClean="0"/>
            <a:t>4</a:t>
          </a:r>
          <a:r>
            <a:rPr lang="en-US" sz="3500" kern="1200" baseline="30000" dirty="0" smtClean="0"/>
            <a:t>th</a:t>
          </a:r>
          <a:r>
            <a:rPr lang="en-US" sz="3500" kern="1200" dirty="0" smtClean="0"/>
            <a:t> pass : Left = 3, Right =3, Mid = 3, List[3]=32. Thus Key=32==List[3]. Done </a:t>
          </a:r>
          <a:endParaRPr lang="en-US" sz="3500" kern="1200" dirty="0"/>
        </a:p>
      </dsp:txBody>
      <dsp:txXfrm rot="-5400000">
        <a:off x="2205491" y="99972"/>
        <a:ext cx="5424398" cy="1848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FDD60-556A-CA4B-9D4D-D4AAE45BE6C2}" type="datetimeFigureOut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EA261-B157-8F45-8A15-68495239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38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FDD60-556A-CA4B-9D4D-D4AAE45BE6C2}" type="datetimeFigureOut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EA261-B157-8F45-8A15-68495239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086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FDD60-556A-CA4B-9D4D-D4AAE45BE6C2}" type="datetimeFigureOut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EA261-B157-8F45-8A15-68495239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2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FDD60-556A-CA4B-9D4D-D4AAE45BE6C2}" type="datetimeFigureOut">
              <a:rPr lang="en-US" smtClean="0"/>
              <a:t>7/2/12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EA261-B157-8F45-8A15-68495239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42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FDD60-556A-CA4B-9D4D-D4AAE45BE6C2}" type="datetimeFigureOut">
              <a:rPr lang="en-US" smtClean="0"/>
              <a:t>7/2/12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EA261-B157-8F45-8A15-68495239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79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FDD60-556A-CA4B-9D4D-D4AAE45BE6C2}" type="datetimeFigureOut">
              <a:rPr lang="en-US" smtClean="0"/>
              <a:t>7/2/12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EA261-B157-8F45-8A15-68495239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789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FDD60-556A-CA4B-9D4D-D4AAE45BE6C2}" type="datetimeFigureOut">
              <a:rPr lang="en-US" smtClean="0"/>
              <a:t>7/2/12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EA261-B157-8F45-8A15-68495239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08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FDD60-556A-CA4B-9D4D-D4AAE45BE6C2}" type="datetimeFigureOut">
              <a:rPr lang="en-US" smtClean="0"/>
              <a:t>7/2/12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EA261-B157-8F45-8A15-68495239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4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FDD60-556A-CA4B-9D4D-D4AAE45BE6C2}" type="datetimeFigureOut">
              <a:rPr lang="en-US" smtClean="0"/>
              <a:t>7/2/12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EA261-B157-8F45-8A15-68495239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339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FDD60-556A-CA4B-9D4D-D4AAE45BE6C2}" type="datetimeFigureOut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EA261-B157-8F45-8A15-68495239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883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FDD60-556A-CA4B-9D4D-D4AAE45BE6C2}" type="datetimeFigureOut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EA261-B157-8F45-8A15-68495239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888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FDD60-556A-CA4B-9D4D-D4AAE45BE6C2}" type="datetimeFigureOut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EA261-B157-8F45-8A15-68495239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3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CAPTER 6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SEARCHING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267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SEARCHING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4022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Process of finding an item in an array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263631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Two ways to find an item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958524"/>
            <a:ext cx="8229600" cy="1040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dirty="0" smtClean="0"/>
              <a:t>By position / By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182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60693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7339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SEARCH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77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78220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3946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Ad/</a:t>
            </a:r>
            <a:r>
              <a:rPr lang="en-US" dirty="0" err="1" smtClean="0"/>
              <a:t>Disad</a:t>
            </a:r>
            <a:r>
              <a:rPr lang="en-US" dirty="0" smtClean="0"/>
              <a:t>-Vantages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Simple</a:t>
            </a:r>
          </a:p>
          <a:p>
            <a:r>
              <a:rPr lang="en-US" dirty="0" smtClean="0"/>
              <a:t>Does not necessarily need to be in order</a:t>
            </a:r>
          </a:p>
          <a:p>
            <a:r>
              <a:rPr lang="en-US" dirty="0" smtClean="0"/>
              <a:t>Good for item located in front list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Not so efficient</a:t>
            </a:r>
          </a:p>
          <a:p>
            <a:r>
              <a:rPr lang="en-US" dirty="0" smtClean="0"/>
              <a:t>Looking at beginning of the list only</a:t>
            </a:r>
          </a:p>
          <a:p>
            <a:r>
              <a:rPr lang="en-US" dirty="0" smtClean="0"/>
              <a:t>Only efficient if the data is sorted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616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in General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i="1" dirty="0"/>
              <a:t>For all the items in the list</a:t>
            </a:r>
            <a:endParaRPr lang="en-US" sz="2800" dirty="0"/>
          </a:p>
          <a:p>
            <a:pPr marL="0" indent="0">
              <a:buNone/>
            </a:pPr>
            <a:r>
              <a:rPr lang="en-US" sz="2800" i="1" dirty="0" smtClean="0"/>
              <a:t>	Compare </a:t>
            </a:r>
            <a:r>
              <a:rPr lang="en-US" sz="2800" i="1" dirty="0"/>
              <a:t>the item with the desired item</a:t>
            </a:r>
            <a:endParaRPr lang="en-US" sz="2800" dirty="0"/>
          </a:p>
          <a:p>
            <a:pPr marL="0" indent="0">
              <a:buNone/>
            </a:pPr>
            <a:r>
              <a:rPr lang="en-US" sz="2800" i="1" dirty="0" smtClean="0"/>
              <a:t>	If </a:t>
            </a:r>
            <a:r>
              <a:rPr lang="en-US" sz="2800" i="1" dirty="0"/>
              <a:t>the item was found</a:t>
            </a:r>
            <a:endParaRPr lang="en-US" sz="2800" dirty="0"/>
          </a:p>
          <a:p>
            <a:pPr marL="0" indent="0">
              <a:buNone/>
            </a:pPr>
            <a:r>
              <a:rPr lang="en-US" sz="2800" i="1" dirty="0" smtClean="0"/>
              <a:t>		Return </a:t>
            </a:r>
            <a:r>
              <a:rPr lang="en-US" sz="2800" i="1" dirty="0"/>
              <a:t>the index value of the current item</a:t>
            </a:r>
            <a:endParaRPr lang="en-US" sz="2800" dirty="0"/>
          </a:p>
          <a:p>
            <a:pPr marL="0" indent="0">
              <a:buNone/>
            </a:pPr>
            <a:r>
              <a:rPr lang="en-US" sz="2800" i="1" dirty="0" smtClean="0"/>
              <a:t>	</a:t>
            </a:r>
            <a:r>
              <a:rPr lang="en-US" sz="2800" i="1" dirty="0" err="1" smtClean="0"/>
              <a:t>Endif</a:t>
            </a:r>
            <a:endParaRPr lang="en-US" sz="2800" dirty="0"/>
          </a:p>
          <a:p>
            <a:pPr marL="0" indent="0">
              <a:buNone/>
            </a:pPr>
            <a:r>
              <a:rPr lang="en-US" sz="2800" i="1" dirty="0" err="1"/>
              <a:t>EndFor</a:t>
            </a:r>
            <a:endParaRPr lang="en-US" sz="2800" dirty="0"/>
          </a:p>
          <a:p>
            <a:pPr marL="0" indent="0">
              <a:buNone/>
            </a:pPr>
            <a:r>
              <a:rPr lang="en-US" sz="2800" i="1" dirty="0"/>
              <a:t>Return -1 because the item was not found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09942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in C++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79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1" dirty="0"/>
              <a:t>#include&lt;</a:t>
            </a:r>
            <a:r>
              <a:rPr lang="en-US" b="1" dirty="0" err="1"/>
              <a:t>iostream</a:t>
            </a:r>
            <a:r>
              <a:rPr lang="en-US" b="1" dirty="0"/>
              <a:t>&gt;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using namespace </a:t>
            </a:r>
            <a:r>
              <a:rPr lang="en-US" b="1" dirty="0" err="1"/>
              <a:t>std</a:t>
            </a:r>
            <a:r>
              <a:rPr lang="en-US" b="1" dirty="0"/>
              <a:t>;</a:t>
            </a:r>
            <a:endParaRPr lang="en-US" dirty="0"/>
          </a:p>
          <a:p>
            <a:pPr marL="0" indent="0">
              <a:buNone/>
            </a:pPr>
            <a:r>
              <a:rPr lang="en-US" b="1" dirty="0" err="1"/>
              <a:t>const</a:t>
            </a:r>
            <a:r>
              <a:rPr lang="en-US" b="1" dirty="0"/>
              <a:t> </a:t>
            </a:r>
            <a:r>
              <a:rPr lang="en-US" b="1" dirty="0" err="1"/>
              <a:t>int</a:t>
            </a:r>
            <a:r>
              <a:rPr lang="en-US" b="1" dirty="0"/>
              <a:t> NUMEL=10;</a:t>
            </a:r>
            <a:endParaRPr lang="en-US" dirty="0"/>
          </a:p>
          <a:p>
            <a:pPr marL="0" indent="0">
              <a:buNone/>
            </a:pPr>
            <a:r>
              <a:rPr lang="en-US" b="1" dirty="0" err="1"/>
              <a:t>int</a:t>
            </a:r>
            <a:r>
              <a:rPr lang="en-US" b="1" dirty="0"/>
              <a:t> </a:t>
            </a:r>
            <a:r>
              <a:rPr lang="en-US" b="1" dirty="0" err="1"/>
              <a:t>linearSearch</a:t>
            </a:r>
            <a:r>
              <a:rPr lang="en-US" b="1" dirty="0"/>
              <a:t>(</a:t>
            </a:r>
            <a:r>
              <a:rPr lang="en-US" b="1" dirty="0" err="1"/>
              <a:t>int</a:t>
            </a:r>
            <a:r>
              <a:rPr lang="en-US" b="1" dirty="0"/>
              <a:t>[], </a:t>
            </a:r>
            <a:r>
              <a:rPr lang="en-US" b="1" dirty="0" err="1"/>
              <a:t>int</a:t>
            </a:r>
            <a:r>
              <a:rPr lang="en-US" b="1" dirty="0"/>
              <a:t>, </a:t>
            </a:r>
            <a:r>
              <a:rPr lang="en-US" b="1" dirty="0" err="1"/>
              <a:t>int</a:t>
            </a:r>
            <a:r>
              <a:rPr lang="en-US" b="1" dirty="0"/>
              <a:t>)</a:t>
            </a:r>
            <a:r>
              <a:rPr lang="en-US" b="1" dirty="0" smtClean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err="1"/>
              <a:t>int</a:t>
            </a:r>
            <a:r>
              <a:rPr lang="en-US" b="1" dirty="0"/>
              <a:t> main()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{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/>
              <a:t>nums</a:t>
            </a:r>
            <a:r>
              <a:rPr lang="en-US" b="1" dirty="0"/>
              <a:t>[NUMEL]={5,10,22,32,45,67,73,98,99,101};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/>
              <a:t>item,location</a:t>
            </a:r>
            <a:r>
              <a:rPr lang="en-US" b="1" dirty="0"/>
              <a:t>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b="1" dirty="0" err="1" smtClean="0"/>
              <a:t>cout</a:t>
            </a:r>
            <a:r>
              <a:rPr lang="en-US" b="1" dirty="0"/>
              <a:t>&lt;&lt;"Enter the item you are searching for: ";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cin</a:t>
            </a:r>
            <a:r>
              <a:rPr lang="en-US" b="1" dirty="0"/>
              <a:t>&gt;&gt;item;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</a:t>
            </a:r>
          </a:p>
          <a:p>
            <a:pPr marL="0" indent="0">
              <a:buNone/>
            </a:pPr>
            <a:r>
              <a:rPr lang="en-US" b="1" dirty="0" smtClean="0"/>
              <a:t>	location</a:t>
            </a:r>
            <a:r>
              <a:rPr lang="en-US" b="1" dirty="0"/>
              <a:t>=</a:t>
            </a:r>
            <a:r>
              <a:rPr lang="en-US" b="1" dirty="0" err="1"/>
              <a:t>linearSearch</a:t>
            </a:r>
            <a:r>
              <a:rPr lang="en-US" b="1" dirty="0"/>
              <a:t>(</a:t>
            </a:r>
            <a:r>
              <a:rPr lang="en-US" b="1" dirty="0" err="1"/>
              <a:t>nums,NUMEL,item</a:t>
            </a:r>
            <a:r>
              <a:rPr lang="en-US" b="1" dirty="0"/>
              <a:t>);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	if</a:t>
            </a:r>
            <a:r>
              <a:rPr lang="en-US" b="1" dirty="0"/>
              <a:t>(location&gt; -1)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		</a:t>
            </a:r>
            <a:r>
              <a:rPr lang="en-US" b="1" dirty="0" err="1" smtClean="0"/>
              <a:t>cout</a:t>
            </a:r>
            <a:r>
              <a:rPr lang="en-US" b="1" dirty="0"/>
              <a:t>&lt;&lt;"The item was found at index location "&lt;&lt;location&lt;&lt;</a:t>
            </a:r>
            <a:r>
              <a:rPr lang="en-US" b="1" dirty="0" err="1"/>
              <a:t>endl</a:t>
            </a:r>
            <a:r>
              <a:rPr lang="en-US" b="1" dirty="0"/>
              <a:t>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	else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		</a:t>
            </a:r>
            <a:r>
              <a:rPr lang="en-US" b="1" dirty="0" err="1" smtClean="0"/>
              <a:t>cout</a:t>
            </a:r>
            <a:r>
              <a:rPr lang="en-US" b="1" dirty="0"/>
              <a:t>&lt;&lt;"The item was not found in the array\n";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return </a:t>
            </a:r>
            <a:r>
              <a:rPr lang="en-US" b="1" dirty="0"/>
              <a:t>0;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570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in C++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7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//this function returns the location of key in the list</a:t>
            </a:r>
          </a:p>
          <a:p>
            <a:pPr marL="0" indent="0">
              <a:buNone/>
            </a:pPr>
            <a:r>
              <a:rPr lang="en-US" dirty="0"/>
              <a:t>//a -1 is returned if the value is not found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/>
              <a:t>linearSearch</a:t>
            </a:r>
            <a:r>
              <a:rPr lang="en-US" b="1" dirty="0"/>
              <a:t>(</a:t>
            </a:r>
            <a:r>
              <a:rPr lang="en-US" b="1" dirty="0" err="1"/>
              <a:t>int</a:t>
            </a:r>
            <a:r>
              <a:rPr lang="en-US" b="1" dirty="0"/>
              <a:t> list[ ],</a:t>
            </a:r>
            <a:r>
              <a:rPr lang="en-US" b="1" dirty="0" err="1"/>
              <a:t>int</a:t>
            </a:r>
            <a:r>
              <a:rPr lang="en-US" b="1" dirty="0"/>
              <a:t> </a:t>
            </a:r>
            <a:r>
              <a:rPr lang="en-US" b="1" dirty="0" err="1"/>
              <a:t>size,int</a:t>
            </a:r>
            <a:r>
              <a:rPr lang="en-US" b="1" dirty="0"/>
              <a:t> key</a:t>
            </a:r>
            <a:r>
              <a:rPr lang="en-US" b="1" dirty="0" smtClean="0"/>
              <a:t>)</a:t>
            </a:r>
            <a:r>
              <a:rPr lang="en-US" dirty="0" smtClean="0"/>
              <a:t> </a:t>
            </a:r>
            <a:r>
              <a:rPr lang="en-US" b="1" dirty="0" smtClean="0"/>
              <a:t>{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/>
              <a:t>i</a:t>
            </a:r>
            <a:r>
              <a:rPr lang="en-US" b="1" dirty="0"/>
              <a:t>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	for</a:t>
            </a:r>
            <a:r>
              <a:rPr lang="en-US" b="1" dirty="0"/>
              <a:t>(</a:t>
            </a:r>
            <a:r>
              <a:rPr lang="en-US" b="1" dirty="0" err="1"/>
              <a:t>i</a:t>
            </a:r>
            <a:r>
              <a:rPr lang="en-US" b="1" dirty="0"/>
              <a:t>=0;i&lt;</a:t>
            </a:r>
            <a:r>
              <a:rPr lang="en-US" b="1" dirty="0" err="1"/>
              <a:t>size;i</a:t>
            </a:r>
            <a:r>
              <a:rPr lang="en-US" b="1" dirty="0"/>
              <a:t>++</a:t>
            </a:r>
            <a:r>
              <a:rPr lang="en-US" b="1" dirty="0" smtClean="0"/>
              <a:t>)</a:t>
            </a:r>
            <a:r>
              <a:rPr lang="en-US" dirty="0" smtClean="0"/>
              <a:t> </a:t>
            </a:r>
            <a:r>
              <a:rPr lang="en-US" b="1" dirty="0" smtClean="0"/>
              <a:t>{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		if </a:t>
            </a:r>
            <a:r>
              <a:rPr lang="en-US" b="1" dirty="0"/>
              <a:t>(list[</a:t>
            </a:r>
            <a:r>
              <a:rPr lang="en-US" b="1" dirty="0" err="1"/>
              <a:t>i</a:t>
            </a:r>
            <a:r>
              <a:rPr lang="en-US" b="1" dirty="0"/>
              <a:t>]==key)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		return 	</a:t>
            </a:r>
            <a:r>
              <a:rPr lang="en-US" b="1" dirty="0" err="1" smtClean="0"/>
              <a:t>i</a:t>
            </a:r>
            <a:r>
              <a:rPr lang="en-US" b="1" dirty="0"/>
              <a:t>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	}</a:t>
            </a:r>
            <a:r>
              <a:rPr lang="en-US" dirty="0" smtClean="0"/>
              <a:t> </a:t>
            </a:r>
            <a:r>
              <a:rPr lang="en-US" b="1" dirty="0" smtClean="0"/>
              <a:t>return </a:t>
            </a:r>
            <a:r>
              <a:rPr lang="en-US" b="1" dirty="0"/>
              <a:t>-1;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050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7810524"/>
              </p:ext>
            </p:extLst>
          </p:nvPr>
        </p:nvGraphicFramePr>
        <p:xfrm>
          <a:off x="457200" y="1600200"/>
          <a:ext cx="8229599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0149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Default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73823810"/>
              </p:ext>
            </p:extLst>
          </p:nvPr>
        </p:nvGraphicFramePr>
        <p:xfrm>
          <a:off x="1543427" y="2700601"/>
          <a:ext cx="5803928" cy="2677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38234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SEARCH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206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444624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4353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of Binary Search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536699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7127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Arial"/>
              </a:rPr>
              <a:t>Set the lower index to 0</a:t>
            </a:r>
            <a:endParaRPr lang="en-US" sz="1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Arial"/>
              </a:rPr>
              <a:t>Set the upper index to one less than the size of the list</a:t>
            </a:r>
            <a:endParaRPr lang="en-US" sz="1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Arial"/>
              </a:rPr>
              <a:t>Begin with the first item in the list</a:t>
            </a:r>
            <a:endParaRPr lang="en-US" sz="1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Arial"/>
              </a:rPr>
              <a:t>While the lower index is less than or equal to the upper index</a:t>
            </a:r>
            <a:endParaRPr lang="en-US" sz="1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Arial"/>
              </a:rPr>
              <a:t>	Set the midpoint index to the integer average of the lower and upper index values</a:t>
            </a:r>
            <a:endParaRPr lang="en-US" sz="1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Arial"/>
              </a:rPr>
              <a:t>	Compare the desired item to the midpoint element</a:t>
            </a:r>
            <a:endParaRPr lang="en-US" sz="1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Arial"/>
              </a:rPr>
              <a:t>		If the desired element equals the midpoint element</a:t>
            </a:r>
            <a:endParaRPr lang="en-US" sz="1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Arial"/>
              </a:rPr>
              <a:t>			Return the index value of the current item</a:t>
            </a:r>
            <a:endParaRPr lang="en-US" sz="1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Arial"/>
              </a:rPr>
              <a:t>		Else if the desired element is greater than the midpoint element</a:t>
            </a:r>
            <a:endParaRPr lang="en-US" sz="1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Arial"/>
              </a:rPr>
              <a:t>			Set the lower index value to the midpoint value plus 1</a:t>
            </a:r>
            <a:endParaRPr lang="en-US" sz="1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Arial"/>
              </a:rPr>
              <a:t>		Else if the desired element is less than the midpoint element</a:t>
            </a:r>
            <a:endParaRPr lang="en-US" sz="1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Arial"/>
              </a:rPr>
              <a:t>			Set the upper index value to the midpoint value minus1</a:t>
            </a:r>
            <a:endParaRPr lang="en-US" sz="1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Arial"/>
              </a:rPr>
              <a:t>		</a:t>
            </a:r>
            <a:r>
              <a:rPr lang="en-US" sz="1400" b="1" i="0" u="none" strike="noStrike" baseline="0" dirty="0" err="1" smtClean="0">
                <a:solidFill>
                  <a:srgbClr val="000000"/>
                </a:solidFill>
                <a:latin typeface="Arial"/>
              </a:rPr>
              <a:t>Endif</a:t>
            </a:r>
            <a:endParaRPr lang="en-US" sz="1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1400" b="1" i="0" u="none" strike="noStrike" baseline="0" dirty="0" err="1" smtClean="0">
                <a:solidFill>
                  <a:srgbClr val="000000"/>
                </a:solidFill>
                <a:latin typeface="Arial"/>
              </a:rPr>
              <a:t>EndWhile</a:t>
            </a:r>
            <a:endParaRPr lang="en-US" sz="1400" b="0" i="0" u="none" strike="noStrike" baseline="0" dirty="0" smtClean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1400" b="1" i="0" u="none" strike="noStrike" baseline="0" dirty="0" smtClean="0">
                <a:solidFill>
                  <a:srgbClr val="000000"/>
                </a:solidFill>
                <a:latin typeface="Arial"/>
              </a:rPr>
              <a:t>Return -1 because the item was not found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94936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in C++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b="1" dirty="0"/>
              <a:t>#include&lt;</a:t>
            </a:r>
            <a:r>
              <a:rPr lang="en-US" b="1" dirty="0" err="1"/>
              <a:t>iostream</a:t>
            </a:r>
            <a:r>
              <a:rPr lang="en-US" b="1" dirty="0"/>
              <a:t>&gt;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using namespace </a:t>
            </a:r>
            <a:r>
              <a:rPr lang="en-US" b="1" dirty="0" err="1"/>
              <a:t>std</a:t>
            </a:r>
            <a:r>
              <a:rPr lang="en-US" b="1" dirty="0"/>
              <a:t>;</a:t>
            </a:r>
            <a:endParaRPr lang="en-US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err="1" smtClean="0"/>
              <a:t>const</a:t>
            </a:r>
            <a:r>
              <a:rPr lang="en-US" b="1" dirty="0" smtClean="0"/>
              <a:t> </a:t>
            </a:r>
            <a:r>
              <a:rPr lang="en-US" b="1" dirty="0" err="1"/>
              <a:t>int</a:t>
            </a:r>
            <a:r>
              <a:rPr lang="en-US" b="1" dirty="0"/>
              <a:t> NUMEL=10;</a:t>
            </a:r>
            <a:endParaRPr lang="en-US" dirty="0"/>
          </a:p>
          <a:p>
            <a:pPr marL="0" indent="0">
              <a:buNone/>
            </a:pP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/>
              <a:t>binarySearch</a:t>
            </a:r>
            <a:r>
              <a:rPr lang="en-US" b="1" dirty="0"/>
              <a:t>(</a:t>
            </a:r>
            <a:r>
              <a:rPr lang="en-US" b="1" dirty="0" err="1"/>
              <a:t>int</a:t>
            </a:r>
            <a:r>
              <a:rPr lang="en-US" b="1" dirty="0"/>
              <a:t>[], </a:t>
            </a:r>
            <a:r>
              <a:rPr lang="en-US" b="1" dirty="0" err="1"/>
              <a:t>int</a:t>
            </a:r>
            <a:r>
              <a:rPr lang="en-US" b="1" dirty="0"/>
              <a:t>, </a:t>
            </a:r>
            <a:r>
              <a:rPr lang="en-US" b="1" dirty="0" err="1"/>
              <a:t>int</a:t>
            </a:r>
            <a:r>
              <a:rPr lang="en-US" b="1" dirty="0"/>
              <a:t>);</a:t>
            </a:r>
            <a:endParaRPr lang="en-US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/>
              <a:t>main()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{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/>
              <a:t>nums</a:t>
            </a:r>
            <a:r>
              <a:rPr lang="en-US" b="1" dirty="0"/>
              <a:t>[NUMEL]={5,10,22,32,45,67,73,98,99,101};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/>
              <a:t>item,location</a:t>
            </a:r>
            <a:r>
              <a:rPr lang="en-US" b="1" dirty="0"/>
              <a:t>;</a:t>
            </a:r>
            <a:endParaRPr lang="en-US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b="1" dirty="0" err="1" smtClean="0"/>
              <a:t>cout</a:t>
            </a:r>
            <a:r>
              <a:rPr lang="en-US" b="1" dirty="0"/>
              <a:t>&lt;&lt;"Enter the item you are searching for: ";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cin</a:t>
            </a:r>
            <a:r>
              <a:rPr lang="en-US" b="1" dirty="0"/>
              <a:t>&gt;&gt;item;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location</a:t>
            </a:r>
            <a:r>
              <a:rPr lang="en-US" b="1" dirty="0"/>
              <a:t>=</a:t>
            </a:r>
            <a:r>
              <a:rPr lang="en-US" b="1" dirty="0" err="1"/>
              <a:t>binarySearch</a:t>
            </a:r>
            <a:r>
              <a:rPr lang="en-US" b="1" dirty="0"/>
              <a:t>(</a:t>
            </a:r>
            <a:r>
              <a:rPr lang="en-US" b="1" dirty="0" err="1"/>
              <a:t>nums,NUMEL,item</a:t>
            </a:r>
            <a:r>
              <a:rPr lang="en-US" b="1" dirty="0"/>
              <a:t>);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if</a:t>
            </a:r>
            <a:r>
              <a:rPr lang="en-US" b="1" dirty="0"/>
              <a:t>(location&gt; -1)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	</a:t>
            </a:r>
            <a:r>
              <a:rPr lang="en-US" b="1" dirty="0" err="1" smtClean="0"/>
              <a:t>cout</a:t>
            </a:r>
            <a:r>
              <a:rPr lang="en-US" b="1" dirty="0"/>
              <a:t>&lt;&lt;"The item was found at index location "&lt;&lt;location&lt;&lt;</a:t>
            </a:r>
            <a:r>
              <a:rPr lang="en-US" b="1" dirty="0" err="1"/>
              <a:t>endl</a:t>
            </a:r>
            <a:r>
              <a:rPr lang="en-US" b="1" dirty="0"/>
              <a:t>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else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	</a:t>
            </a:r>
            <a:r>
              <a:rPr lang="en-US" b="1" dirty="0" err="1" smtClean="0"/>
              <a:t>cout</a:t>
            </a:r>
            <a:r>
              <a:rPr lang="en-US" b="1" dirty="0"/>
              <a:t>&lt;&lt;"The item was not found in the array\n";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return </a:t>
            </a:r>
            <a:r>
              <a:rPr lang="en-US" b="1" dirty="0"/>
              <a:t>0;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226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in C++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8000"/>
                </a:solidFill>
              </a:rPr>
              <a:t>//this function returns the location of key in the list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8000"/>
                </a:solidFill>
              </a:rPr>
              <a:t>//a -1 is returned if the value is not found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b="1" dirty="0" err="1"/>
              <a:t>int</a:t>
            </a:r>
            <a:r>
              <a:rPr lang="en-US" b="1" dirty="0"/>
              <a:t> </a:t>
            </a:r>
            <a:r>
              <a:rPr lang="en-US" b="1" dirty="0" err="1"/>
              <a:t>binarySearch</a:t>
            </a:r>
            <a:r>
              <a:rPr lang="en-US" b="1" dirty="0"/>
              <a:t>(</a:t>
            </a:r>
            <a:r>
              <a:rPr lang="en-US" b="1" dirty="0" err="1"/>
              <a:t>int</a:t>
            </a:r>
            <a:r>
              <a:rPr lang="en-US" b="1" dirty="0"/>
              <a:t> list[],</a:t>
            </a:r>
            <a:r>
              <a:rPr lang="en-US" b="1" dirty="0" err="1"/>
              <a:t>int</a:t>
            </a:r>
            <a:r>
              <a:rPr lang="en-US" b="1" dirty="0"/>
              <a:t> </a:t>
            </a:r>
            <a:r>
              <a:rPr lang="en-US" b="1" dirty="0" err="1"/>
              <a:t>size,int</a:t>
            </a:r>
            <a:r>
              <a:rPr lang="en-US" b="1" dirty="0"/>
              <a:t> key)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{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/>
              <a:t>left,right,midpt</a:t>
            </a:r>
            <a:r>
              <a:rPr lang="en-US" b="1" dirty="0"/>
              <a:t>;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left</a:t>
            </a:r>
            <a:r>
              <a:rPr lang="en-US" b="1" dirty="0"/>
              <a:t>=0;</a:t>
            </a:r>
            <a:r>
              <a:rPr lang="en-US" b="1" dirty="0">
                <a:solidFill>
                  <a:srgbClr val="008000"/>
                </a:solidFill>
              </a:rPr>
              <a:t>//set the lower index to 0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	right</a:t>
            </a:r>
            <a:r>
              <a:rPr lang="en-US" b="1" dirty="0"/>
              <a:t>=size-1;</a:t>
            </a:r>
            <a:r>
              <a:rPr lang="en-US" b="1" dirty="0">
                <a:solidFill>
                  <a:srgbClr val="008000"/>
                </a:solidFill>
              </a:rPr>
              <a:t>//set the upper index to one less than the size of the list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	while</a:t>
            </a:r>
            <a:r>
              <a:rPr lang="en-US" b="1" dirty="0"/>
              <a:t>(left&lt;=right</a:t>
            </a:r>
            <a:r>
              <a:rPr lang="en-US" b="1" dirty="0" smtClean="0"/>
              <a:t>)</a:t>
            </a:r>
            <a:r>
              <a:rPr lang="en-US" dirty="0" smtClean="0"/>
              <a:t> </a:t>
            </a:r>
            <a:r>
              <a:rPr lang="en-US" b="1" dirty="0" smtClean="0"/>
              <a:t>{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	</a:t>
            </a:r>
            <a:r>
              <a:rPr lang="en-US" b="1" dirty="0" err="1" smtClean="0"/>
              <a:t>midpt</a:t>
            </a:r>
            <a:r>
              <a:rPr lang="en-US" b="1" dirty="0"/>
              <a:t>=(</a:t>
            </a:r>
            <a:r>
              <a:rPr lang="en-US" b="1" dirty="0" err="1"/>
              <a:t>int</a:t>
            </a:r>
            <a:r>
              <a:rPr lang="en-US" b="1" dirty="0"/>
              <a:t>)((</a:t>
            </a:r>
            <a:r>
              <a:rPr lang="en-US" b="1" dirty="0" err="1"/>
              <a:t>left+right</a:t>
            </a:r>
            <a:r>
              <a:rPr lang="en-US" b="1" dirty="0"/>
              <a:t>)/2);</a:t>
            </a:r>
            <a:r>
              <a:rPr lang="en-US" b="1" dirty="0">
                <a:solidFill>
                  <a:srgbClr val="008000"/>
                </a:solidFill>
              </a:rPr>
              <a:t>//set the midpoint index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		if</a:t>
            </a:r>
            <a:r>
              <a:rPr lang="en-US" b="1" dirty="0"/>
              <a:t>(key==list[</a:t>
            </a:r>
            <a:r>
              <a:rPr lang="en-US" b="1" dirty="0" err="1"/>
              <a:t>midpt</a:t>
            </a:r>
            <a:r>
              <a:rPr lang="en-US" b="1" dirty="0"/>
              <a:t>])</a:t>
            </a:r>
            <a:r>
              <a:rPr lang="en-US" b="1" dirty="0">
                <a:solidFill>
                  <a:srgbClr val="008000"/>
                </a:solidFill>
              </a:rPr>
              <a:t>//compare the desired item to the midpoint </a:t>
            </a:r>
            <a:r>
              <a:rPr lang="en-US" b="1" dirty="0" smtClean="0">
                <a:solidFill>
                  <a:srgbClr val="008000"/>
                </a:solidFill>
              </a:rPr>
              <a:t>element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8000"/>
                </a:solidFill>
              </a:rPr>
              <a:t>	</a:t>
            </a:r>
            <a:r>
              <a:rPr lang="en-US" b="1" dirty="0" smtClean="0">
                <a:solidFill>
                  <a:srgbClr val="008000"/>
                </a:solidFill>
              </a:rPr>
              <a:t>	</a:t>
            </a:r>
            <a:r>
              <a:rPr lang="en-US" b="1" dirty="0" smtClean="0"/>
              <a:t>{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		return </a:t>
            </a:r>
            <a:r>
              <a:rPr lang="en-US" b="1" dirty="0" err="1"/>
              <a:t>midpt</a:t>
            </a:r>
            <a:r>
              <a:rPr lang="en-US" b="1" dirty="0" smtClean="0"/>
              <a:t>;</a:t>
            </a:r>
            <a:endParaRPr lang="en-US" dirty="0" smtClean="0"/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b="1" dirty="0" smtClean="0"/>
              <a:t>	}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	else </a:t>
            </a:r>
            <a:r>
              <a:rPr lang="en-US" b="1" dirty="0"/>
              <a:t>if(key&gt;list[</a:t>
            </a:r>
            <a:r>
              <a:rPr lang="en-US" b="1" dirty="0" err="1"/>
              <a:t>midpt</a:t>
            </a:r>
            <a:r>
              <a:rPr lang="en-US" b="1" dirty="0"/>
              <a:t>])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		left</a:t>
            </a:r>
            <a:r>
              <a:rPr lang="en-US" b="1" dirty="0"/>
              <a:t>=midpt+1;</a:t>
            </a:r>
            <a:r>
              <a:rPr lang="en-US" b="1" dirty="0">
                <a:solidFill>
                  <a:srgbClr val="008000"/>
                </a:solidFill>
              </a:rPr>
              <a:t>//set the lower index value to midpoint value plus 1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		else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		right</a:t>
            </a:r>
            <a:r>
              <a:rPr lang="en-US" b="1" dirty="0"/>
              <a:t>=midpt-1;</a:t>
            </a:r>
            <a:r>
              <a:rPr lang="en-US" b="1" dirty="0">
                <a:solidFill>
                  <a:srgbClr val="008000"/>
                </a:solidFill>
              </a:rPr>
              <a:t>//set the upper index value to midpoint value minus 1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		}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	return </a:t>
            </a:r>
            <a:r>
              <a:rPr lang="en-US" b="1" dirty="0"/>
              <a:t>-1;</a:t>
            </a:r>
            <a:r>
              <a:rPr lang="en-US" b="1" dirty="0">
                <a:solidFill>
                  <a:srgbClr val="008000"/>
                </a:solidFill>
              </a:rPr>
              <a:t>//return -1 if the item was not found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b="1" dirty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663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Binary 1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8554261"/>
              </p:ext>
            </p:extLst>
          </p:nvPr>
        </p:nvGraphicFramePr>
        <p:xfrm>
          <a:off x="457200" y="1600200"/>
          <a:ext cx="8229599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0149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Default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727110682"/>
              </p:ext>
            </p:extLst>
          </p:nvPr>
        </p:nvGraphicFramePr>
        <p:xfrm>
          <a:off x="900332" y="3130670"/>
          <a:ext cx="7334084" cy="2897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2135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Binary 2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59674380"/>
              </p:ext>
            </p:extLst>
          </p:nvPr>
        </p:nvGraphicFramePr>
        <p:xfrm>
          <a:off x="836023" y="3584728"/>
          <a:ext cx="7729861" cy="315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897921"/>
              </p:ext>
            </p:extLst>
          </p:nvPr>
        </p:nvGraphicFramePr>
        <p:xfrm>
          <a:off x="336285" y="1485036"/>
          <a:ext cx="8229599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0149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Default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7075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Binary 2(Cont.)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55028846"/>
              </p:ext>
            </p:extLst>
          </p:nvPr>
        </p:nvGraphicFramePr>
        <p:xfrm>
          <a:off x="836023" y="3584728"/>
          <a:ext cx="7729861" cy="315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1813861"/>
              </p:ext>
            </p:extLst>
          </p:nvPr>
        </p:nvGraphicFramePr>
        <p:xfrm>
          <a:off x="336285" y="1485036"/>
          <a:ext cx="8229599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0149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Default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8778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Binary 2(Cont.)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21321211"/>
              </p:ext>
            </p:extLst>
          </p:nvPr>
        </p:nvGraphicFramePr>
        <p:xfrm>
          <a:off x="836023" y="3584728"/>
          <a:ext cx="7729861" cy="315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3708740"/>
              </p:ext>
            </p:extLst>
          </p:nvPr>
        </p:nvGraphicFramePr>
        <p:xfrm>
          <a:off x="336285" y="1485036"/>
          <a:ext cx="8229599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0149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Default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23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Binary 2(Cont.)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22901241"/>
              </p:ext>
            </p:extLst>
          </p:nvPr>
        </p:nvGraphicFramePr>
        <p:xfrm>
          <a:off x="836023" y="3584728"/>
          <a:ext cx="7729861" cy="315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2950550"/>
              </p:ext>
            </p:extLst>
          </p:nvPr>
        </p:nvGraphicFramePr>
        <p:xfrm>
          <a:off x="336285" y="1485036"/>
          <a:ext cx="8229599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0149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  <a:gridCol w="71594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Default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4486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LINEAR/BINARY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LINEAR SEARCH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O(n)</a:t>
            </a:r>
          </a:p>
          <a:p>
            <a:r>
              <a:rPr lang="en-US" dirty="0" smtClean="0"/>
              <a:t>Best for unsorted </a:t>
            </a:r>
            <a:r>
              <a:rPr lang="en-US" dirty="0" smtClean="0"/>
              <a:t>array (sequential access)</a:t>
            </a:r>
            <a:endParaRPr lang="en-US" dirty="0" smtClean="0"/>
          </a:p>
          <a:p>
            <a:r>
              <a:rPr lang="en-US" dirty="0"/>
              <a:t>N</a:t>
            </a:r>
            <a:r>
              <a:rPr lang="en-US" dirty="0" smtClean="0"/>
              <a:t>eeds </a:t>
            </a:r>
            <a:r>
              <a:rPr lang="en-US" dirty="0"/>
              <a:t>more space and time complexity. </a:t>
            </a:r>
          </a:p>
          <a:p>
            <a:r>
              <a:rPr lang="en-US" dirty="0" smtClean="0"/>
              <a:t>Not suitable for large set of data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BINARY SEARCH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O(nlog2n)</a:t>
            </a:r>
          </a:p>
          <a:p>
            <a:r>
              <a:rPr lang="en-US" dirty="0" smtClean="0"/>
              <a:t>Best for sorted </a:t>
            </a:r>
            <a:r>
              <a:rPr lang="en-US" dirty="0" smtClean="0"/>
              <a:t>array (liner access)</a:t>
            </a:r>
            <a:endParaRPr lang="en-US" dirty="0" smtClean="0"/>
          </a:p>
          <a:p>
            <a:r>
              <a:rPr lang="en-US" dirty="0" smtClean="0"/>
              <a:t>Best practice in application since most data is sorted in real world </a:t>
            </a:r>
            <a:r>
              <a:rPr lang="en-US" dirty="0" smtClean="0"/>
              <a:t>application</a:t>
            </a:r>
          </a:p>
          <a:p>
            <a:r>
              <a:rPr lang="en-US" dirty="0" smtClean="0"/>
              <a:t>Suitable for large set of data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242" y="4940194"/>
            <a:ext cx="1386465" cy="155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641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2-04-26 at 1.42.0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1168400"/>
            <a:ext cx="8851900" cy="45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09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892</Words>
  <Application>Microsoft Macintosh PowerPoint</Application>
  <PresentationFormat>On-screen Show (4:3)</PresentationFormat>
  <Paragraphs>302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CAPTER 6 </vt:lpstr>
      <vt:lpstr>WHAT IS SEARCHING</vt:lpstr>
      <vt:lpstr>Application </vt:lpstr>
      <vt:lpstr>LINEAR SEARCH</vt:lpstr>
      <vt:lpstr>DEFINITION</vt:lpstr>
      <vt:lpstr>Ad/Disad-Vantages</vt:lpstr>
      <vt:lpstr>Algorithm in General</vt:lpstr>
      <vt:lpstr>Code in C++</vt:lpstr>
      <vt:lpstr>Code in C++ (Cont.)</vt:lpstr>
      <vt:lpstr>Example</vt:lpstr>
      <vt:lpstr>BINARY SEARCH</vt:lpstr>
      <vt:lpstr>DEFINITION</vt:lpstr>
      <vt:lpstr>Process of Binary Search</vt:lpstr>
      <vt:lpstr>Algorithm </vt:lpstr>
      <vt:lpstr>Code in C++</vt:lpstr>
      <vt:lpstr>Code in C++</vt:lpstr>
      <vt:lpstr>Example Binary 1</vt:lpstr>
      <vt:lpstr>Example Binary 2</vt:lpstr>
      <vt:lpstr>Example Binary 2(Cont.)</vt:lpstr>
      <vt:lpstr>Example Binary 2(Cont.)</vt:lpstr>
      <vt:lpstr>Example Binary 2(Cont.)</vt:lpstr>
      <vt:lpstr>COMPARISON LINEAR/BINARY</vt:lpstr>
      <vt:lpstr>PowerPoint Presentation</vt:lpstr>
    </vt:vector>
  </TitlesOfParts>
  <Company>Universiti Teknikal Malaysia Melaka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CAPTER 6 </dc:title>
  <dc:creator>Hamzah Asyrani Sulaiman</dc:creator>
  <cp:lastModifiedBy>Hamzah Asyrani Sulaiman</cp:lastModifiedBy>
  <cp:revision>13</cp:revision>
  <dcterms:created xsi:type="dcterms:W3CDTF">2012-04-25T17:08:22Z</dcterms:created>
  <dcterms:modified xsi:type="dcterms:W3CDTF">2012-07-02T03:42:16Z</dcterms:modified>
</cp:coreProperties>
</file>