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Override1.xml" ContentType="application/vnd.openxmlformats-officedocument.themeOverride+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notesMasterIdLst>
    <p:notesMasterId r:id="rId34"/>
  </p:notesMasterIdLst>
  <p:handoutMasterIdLst>
    <p:handoutMasterId r:id="rId35"/>
  </p:handoutMasterIdLst>
  <p:sldIdLst>
    <p:sldId id="256" r:id="rId2"/>
    <p:sldId id="257" r:id="rId3"/>
    <p:sldId id="258" r:id="rId4"/>
    <p:sldId id="260" r:id="rId5"/>
    <p:sldId id="259" r:id="rId6"/>
    <p:sldId id="261" r:id="rId7"/>
    <p:sldId id="263" r:id="rId8"/>
    <p:sldId id="264" r:id="rId9"/>
    <p:sldId id="265" r:id="rId10"/>
    <p:sldId id="318" r:id="rId11"/>
    <p:sldId id="330" r:id="rId12"/>
    <p:sldId id="320" r:id="rId13"/>
    <p:sldId id="321" r:id="rId14"/>
    <p:sldId id="322" r:id="rId15"/>
    <p:sldId id="323" r:id="rId16"/>
    <p:sldId id="324" r:id="rId17"/>
    <p:sldId id="335" r:id="rId18"/>
    <p:sldId id="325" r:id="rId19"/>
    <p:sldId id="343" r:id="rId20"/>
    <p:sldId id="329" r:id="rId21"/>
    <p:sldId id="332" r:id="rId22"/>
    <p:sldId id="336" r:id="rId23"/>
    <p:sldId id="334" r:id="rId24"/>
    <p:sldId id="344" r:id="rId25"/>
    <p:sldId id="340" r:id="rId26"/>
    <p:sldId id="337" r:id="rId27"/>
    <p:sldId id="339" r:id="rId28"/>
    <p:sldId id="345" r:id="rId29"/>
    <p:sldId id="349" r:id="rId30"/>
    <p:sldId id="346" r:id="rId31"/>
    <p:sldId id="348" r:id="rId32"/>
    <p:sldId id="347" r:id="rId33"/>
  </p:sldIdLst>
  <p:sldSz cx="9144000" cy="6858000" type="screen4x3"/>
  <p:notesSz cx="6858000" cy="9144000"/>
  <p:defaultTextStyle>
    <a:defPPr>
      <a:defRPr lang="en-US"/>
    </a:defPPr>
    <a:lvl1pPr algn="l" rtl="0" fontAlgn="base">
      <a:spcBef>
        <a:spcPct val="0"/>
      </a:spcBef>
      <a:spcAft>
        <a:spcPct val="0"/>
      </a:spcAft>
      <a:defRPr sz="2400" kern="1200">
        <a:solidFill>
          <a:schemeClr val="tx1"/>
        </a:solidFill>
        <a:latin typeface="Times New Roman" pitchFamily="18" charset="0"/>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FFCC"/>
    <a:srgbClr val="FBFBFB"/>
    <a:srgbClr val="FF3300"/>
    <a:srgbClr val="FF0000"/>
    <a:srgbClr val="FF0066"/>
    <a:srgbClr val="FFCCCC"/>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75543" autoAdjust="0"/>
  </p:normalViewPr>
  <p:slideViewPr>
    <p:cSldViewPr snapToGrid="0">
      <p:cViewPr>
        <p:scale>
          <a:sx n="66" d="100"/>
          <a:sy n="66" d="100"/>
        </p:scale>
        <p:origin x="-2934" y="-56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p:cViewPr varScale="1">
        <p:scale>
          <a:sx n="58" d="100"/>
          <a:sy n="58" d="100"/>
        </p:scale>
        <p:origin x="-1692" y="-7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handoutMaster" Target="handoutMasters/handoutMaster1.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CB14C03-8552-4E5C-81EF-743D70A4108A}" type="doc">
      <dgm:prSet loTypeId="urn:microsoft.com/office/officeart/2005/8/layout/hierarchy2" loCatId="hierarchy" qsTypeId="urn:microsoft.com/office/officeart/2005/8/quickstyle/simple1" qsCatId="simple" csTypeId="urn:microsoft.com/office/officeart/2005/8/colors/colorful1" csCatId="colorful" phldr="1"/>
      <dgm:spPr/>
      <dgm:t>
        <a:bodyPr/>
        <a:lstStyle/>
        <a:p>
          <a:endParaRPr lang="ms-MY"/>
        </a:p>
      </dgm:t>
    </dgm:pt>
    <dgm:pt modelId="{F28FA6FD-140F-4544-BADC-500128D6E1F8}">
      <dgm:prSet phldrT="[Text]" custT="1"/>
      <dgm:spPr/>
      <dgm:t>
        <a:bodyPr/>
        <a:lstStyle/>
        <a:p>
          <a:r>
            <a:rPr lang="en-US" sz="1600" b="1" dirty="0" smtClean="0"/>
            <a:t>Root Finding</a:t>
          </a:r>
          <a:endParaRPr lang="ms-MY" sz="1600" b="1" dirty="0"/>
        </a:p>
      </dgm:t>
    </dgm:pt>
    <dgm:pt modelId="{51BE5D00-F406-44D0-8016-A87CD33396E4}" type="parTrans" cxnId="{0EE28E15-2524-462C-AE0E-2ACA239015BB}">
      <dgm:prSet/>
      <dgm:spPr/>
      <dgm:t>
        <a:bodyPr/>
        <a:lstStyle/>
        <a:p>
          <a:endParaRPr lang="ms-MY" sz="1600" b="1"/>
        </a:p>
      </dgm:t>
    </dgm:pt>
    <dgm:pt modelId="{FDBE1B72-B480-4B92-92F0-90FC818FE66A}" type="sibTrans" cxnId="{0EE28E15-2524-462C-AE0E-2ACA239015BB}">
      <dgm:prSet/>
      <dgm:spPr/>
      <dgm:t>
        <a:bodyPr/>
        <a:lstStyle/>
        <a:p>
          <a:endParaRPr lang="ms-MY" sz="1600" b="1"/>
        </a:p>
      </dgm:t>
    </dgm:pt>
    <dgm:pt modelId="{F7F1F3CD-349F-4996-8C29-4F31FE07B040}">
      <dgm:prSet phldrT="[Text]" custT="1"/>
      <dgm:spPr/>
      <dgm:t>
        <a:bodyPr/>
        <a:lstStyle/>
        <a:p>
          <a:r>
            <a:rPr lang="en-US" sz="1600" b="1" dirty="0" smtClean="0"/>
            <a:t>Bracketing Methods</a:t>
          </a:r>
          <a:endParaRPr lang="ms-MY" sz="1600" b="1" dirty="0"/>
        </a:p>
      </dgm:t>
    </dgm:pt>
    <dgm:pt modelId="{E6C53D10-D9E0-47FB-9F17-5422C72F6197}" type="parTrans" cxnId="{32B2EBBD-D2B7-4271-94FF-F048D975A3CD}">
      <dgm:prSet custT="1"/>
      <dgm:spPr/>
      <dgm:t>
        <a:bodyPr/>
        <a:lstStyle/>
        <a:p>
          <a:endParaRPr lang="ms-MY" sz="1600" b="1"/>
        </a:p>
      </dgm:t>
    </dgm:pt>
    <dgm:pt modelId="{FF25FB44-F756-4450-B6F6-A568829CA840}" type="sibTrans" cxnId="{32B2EBBD-D2B7-4271-94FF-F048D975A3CD}">
      <dgm:prSet/>
      <dgm:spPr/>
      <dgm:t>
        <a:bodyPr/>
        <a:lstStyle/>
        <a:p>
          <a:endParaRPr lang="ms-MY" sz="1600" b="1"/>
        </a:p>
      </dgm:t>
    </dgm:pt>
    <dgm:pt modelId="{1235E7BA-B288-4ECF-84F5-FF7B75BE7E49}">
      <dgm:prSet phldrT="[Text]" custT="1"/>
      <dgm:spPr/>
      <dgm:t>
        <a:bodyPr/>
        <a:lstStyle/>
        <a:p>
          <a:r>
            <a:rPr lang="en-US" sz="1600" b="1" dirty="0" smtClean="0"/>
            <a:t>Graphical</a:t>
          </a:r>
          <a:endParaRPr lang="ms-MY" sz="1600" b="1" dirty="0"/>
        </a:p>
      </dgm:t>
    </dgm:pt>
    <dgm:pt modelId="{48F932C3-9586-43C2-A756-B28B29319F06}" type="parTrans" cxnId="{3544E287-6A40-4C3D-98A0-9F14AADCB84A}">
      <dgm:prSet custT="1"/>
      <dgm:spPr/>
      <dgm:t>
        <a:bodyPr/>
        <a:lstStyle/>
        <a:p>
          <a:endParaRPr lang="ms-MY" sz="1600" b="1"/>
        </a:p>
      </dgm:t>
    </dgm:pt>
    <dgm:pt modelId="{E9D9C6A6-682A-4B3B-AE33-494F9651F8B9}" type="sibTrans" cxnId="{3544E287-6A40-4C3D-98A0-9F14AADCB84A}">
      <dgm:prSet/>
      <dgm:spPr/>
      <dgm:t>
        <a:bodyPr/>
        <a:lstStyle/>
        <a:p>
          <a:endParaRPr lang="ms-MY" sz="1600" b="1"/>
        </a:p>
      </dgm:t>
    </dgm:pt>
    <dgm:pt modelId="{D65F1B20-714C-4EDF-9435-B995D8825149}">
      <dgm:prSet phldrT="[Text]" custT="1"/>
      <dgm:spPr/>
      <dgm:t>
        <a:bodyPr/>
        <a:lstStyle/>
        <a:p>
          <a:r>
            <a:rPr lang="en-US" sz="1600" b="1" dirty="0" smtClean="0"/>
            <a:t>Bisection</a:t>
          </a:r>
          <a:endParaRPr lang="ms-MY" sz="1600" b="1" dirty="0"/>
        </a:p>
      </dgm:t>
    </dgm:pt>
    <dgm:pt modelId="{3AB157BB-8850-4BE1-8574-C0519FF1D344}" type="parTrans" cxnId="{DD48306F-0D8E-455F-A941-229449EF69D8}">
      <dgm:prSet custT="1"/>
      <dgm:spPr/>
      <dgm:t>
        <a:bodyPr/>
        <a:lstStyle/>
        <a:p>
          <a:endParaRPr lang="ms-MY" sz="1600" b="1"/>
        </a:p>
      </dgm:t>
    </dgm:pt>
    <dgm:pt modelId="{80B95E7B-F340-4EB5-959A-FFBDD18E1413}" type="sibTrans" cxnId="{DD48306F-0D8E-455F-A941-229449EF69D8}">
      <dgm:prSet/>
      <dgm:spPr/>
      <dgm:t>
        <a:bodyPr/>
        <a:lstStyle/>
        <a:p>
          <a:endParaRPr lang="ms-MY" sz="1600" b="1"/>
        </a:p>
      </dgm:t>
    </dgm:pt>
    <dgm:pt modelId="{C598C411-43F9-4366-A98C-086BA8272CF8}">
      <dgm:prSet phldrT="[Text]" custT="1"/>
      <dgm:spPr/>
      <dgm:t>
        <a:bodyPr/>
        <a:lstStyle/>
        <a:p>
          <a:r>
            <a:rPr lang="en-US" sz="1600" b="1" dirty="0" smtClean="0"/>
            <a:t>False position</a:t>
          </a:r>
          <a:endParaRPr lang="ms-MY" sz="1600" b="1" dirty="0"/>
        </a:p>
      </dgm:t>
    </dgm:pt>
    <dgm:pt modelId="{FB3C22C3-1938-4378-9E8A-167F4B54C0F0}" type="parTrans" cxnId="{5D081E66-5ECC-4D7E-8368-2369A80480D8}">
      <dgm:prSet custT="1"/>
      <dgm:spPr/>
      <dgm:t>
        <a:bodyPr/>
        <a:lstStyle/>
        <a:p>
          <a:endParaRPr lang="ms-MY" sz="1600" b="1"/>
        </a:p>
      </dgm:t>
    </dgm:pt>
    <dgm:pt modelId="{2120B3C9-8F4D-4F62-A7B6-0CDDB004799C}" type="sibTrans" cxnId="{5D081E66-5ECC-4D7E-8368-2369A80480D8}">
      <dgm:prSet/>
      <dgm:spPr/>
      <dgm:t>
        <a:bodyPr/>
        <a:lstStyle/>
        <a:p>
          <a:endParaRPr lang="ms-MY" sz="1600" b="1"/>
        </a:p>
      </dgm:t>
    </dgm:pt>
    <dgm:pt modelId="{B059F258-0AC4-4305-B518-8E93BF25C509}">
      <dgm:prSet phldrT="[Text]" custT="1"/>
      <dgm:spPr/>
      <dgm:t>
        <a:bodyPr/>
        <a:lstStyle/>
        <a:p>
          <a:r>
            <a:rPr lang="en-US" sz="1600" b="1" dirty="0" smtClean="0"/>
            <a:t>Open Methods</a:t>
          </a:r>
          <a:endParaRPr lang="ms-MY" sz="1600" b="1" dirty="0"/>
        </a:p>
      </dgm:t>
    </dgm:pt>
    <dgm:pt modelId="{D33C78F6-6330-4724-A040-A163BFB106A5}" type="sibTrans" cxnId="{2F496B66-E9C3-4611-B9FB-55F8BE675141}">
      <dgm:prSet/>
      <dgm:spPr/>
      <dgm:t>
        <a:bodyPr/>
        <a:lstStyle/>
        <a:p>
          <a:endParaRPr lang="ms-MY" sz="1600" b="1"/>
        </a:p>
      </dgm:t>
    </dgm:pt>
    <dgm:pt modelId="{FC0F3E1E-CBD7-4A6B-91A2-E9D251B1CF7D}" type="parTrans" cxnId="{2F496B66-E9C3-4611-B9FB-55F8BE675141}">
      <dgm:prSet custT="1"/>
      <dgm:spPr/>
      <dgm:t>
        <a:bodyPr/>
        <a:lstStyle/>
        <a:p>
          <a:endParaRPr lang="ms-MY" sz="1600" b="1"/>
        </a:p>
      </dgm:t>
    </dgm:pt>
    <dgm:pt modelId="{8A6D5B2F-829C-4D2A-B402-BE0C30FC8104}">
      <dgm:prSet phldrT="[Text]" custT="1"/>
      <dgm:spPr/>
      <dgm:t>
        <a:bodyPr/>
        <a:lstStyle/>
        <a:p>
          <a:r>
            <a:rPr lang="en-US" sz="1600" b="1" dirty="0" smtClean="0"/>
            <a:t>Fixed-point iteration</a:t>
          </a:r>
          <a:endParaRPr lang="ms-MY" sz="1600" b="1" dirty="0"/>
        </a:p>
      </dgm:t>
    </dgm:pt>
    <dgm:pt modelId="{0B623CA9-FD92-4E3B-B262-8962F746BA1D}" type="parTrans" cxnId="{7E2ACC75-9430-427C-A8A8-41BBADD0C6E3}">
      <dgm:prSet custT="1"/>
      <dgm:spPr/>
      <dgm:t>
        <a:bodyPr/>
        <a:lstStyle/>
        <a:p>
          <a:endParaRPr lang="ms-MY" sz="1600" b="1"/>
        </a:p>
      </dgm:t>
    </dgm:pt>
    <dgm:pt modelId="{9915215A-5C98-4040-ACBF-7F50003A10F9}" type="sibTrans" cxnId="{7E2ACC75-9430-427C-A8A8-41BBADD0C6E3}">
      <dgm:prSet/>
      <dgm:spPr/>
      <dgm:t>
        <a:bodyPr/>
        <a:lstStyle/>
        <a:p>
          <a:endParaRPr lang="ms-MY" sz="1600" b="1"/>
        </a:p>
      </dgm:t>
    </dgm:pt>
    <dgm:pt modelId="{15644D20-BE01-4B3D-89B0-9110AF8C65BF}">
      <dgm:prSet phldrT="[Text]" custT="1"/>
      <dgm:spPr/>
      <dgm:t>
        <a:bodyPr/>
        <a:lstStyle/>
        <a:p>
          <a:r>
            <a:rPr lang="en-US" sz="1600" b="1" dirty="0" smtClean="0"/>
            <a:t>Newton </a:t>
          </a:r>
          <a:r>
            <a:rPr lang="en-US" sz="1600" b="1" dirty="0" err="1" smtClean="0"/>
            <a:t>Raphson</a:t>
          </a:r>
          <a:endParaRPr lang="ms-MY" sz="1600" b="1" dirty="0"/>
        </a:p>
      </dgm:t>
    </dgm:pt>
    <dgm:pt modelId="{1ACBED29-D260-4EAA-9CDD-DCBA372AC896}" type="parTrans" cxnId="{D0B8CF53-6505-47E6-B77C-03A57F1D8D82}">
      <dgm:prSet custT="1"/>
      <dgm:spPr/>
      <dgm:t>
        <a:bodyPr/>
        <a:lstStyle/>
        <a:p>
          <a:endParaRPr lang="ms-MY" sz="1600" b="1"/>
        </a:p>
      </dgm:t>
    </dgm:pt>
    <dgm:pt modelId="{5A55E3E9-FD48-4F8C-B295-38115741322E}" type="sibTrans" cxnId="{D0B8CF53-6505-47E6-B77C-03A57F1D8D82}">
      <dgm:prSet/>
      <dgm:spPr/>
      <dgm:t>
        <a:bodyPr/>
        <a:lstStyle/>
        <a:p>
          <a:endParaRPr lang="ms-MY" sz="1600" b="1"/>
        </a:p>
      </dgm:t>
    </dgm:pt>
    <dgm:pt modelId="{427C341B-9CB3-4D4B-B20A-007168E3A23F}">
      <dgm:prSet phldrT="[Text]" custT="1"/>
      <dgm:spPr/>
      <dgm:t>
        <a:bodyPr/>
        <a:lstStyle/>
        <a:p>
          <a:r>
            <a:rPr lang="en-US" sz="1600" b="1" dirty="0" smtClean="0"/>
            <a:t>Secant</a:t>
          </a:r>
          <a:endParaRPr lang="ms-MY" sz="1600" b="1" dirty="0"/>
        </a:p>
      </dgm:t>
    </dgm:pt>
    <dgm:pt modelId="{6AEB9DF6-F905-466E-B782-6AA5F48CE8C2}" type="parTrans" cxnId="{68698AD5-F2BA-448A-B69C-2F458CFE00EB}">
      <dgm:prSet custT="1"/>
      <dgm:spPr/>
      <dgm:t>
        <a:bodyPr/>
        <a:lstStyle/>
        <a:p>
          <a:endParaRPr lang="ms-MY" sz="1600" b="1"/>
        </a:p>
      </dgm:t>
    </dgm:pt>
    <dgm:pt modelId="{D37E6789-B9C1-4BB4-BC54-226E909CDBDC}" type="sibTrans" cxnId="{68698AD5-F2BA-448A-B69C-2F458CFE00EB}">
      <dgm:prSet/>
      <dgm:spPr/>
      <dgm:t>
        <a:bodyPr/>
        <a:lstStyle/>
        <a:p>
          <a:endParaRPr lang="ms-MY" sz="1600" b="1"/>
        </a:p>
      </dgm:t>
    </dgm:pt>
    <dgm:pt modelId="{EEFC2C7B-D686-470F-9F60-F9AAA39FE57C}">
      <dgm:prSet phldrT="[Text]" custT="1"/>
      <dgm:spPr/>
      <dgm:t>
        <a:bodyPr/>
        <a:lstStyle/>
        <a:p>
          <a:r>
            <a:rPr lang="en-US" sz="1600" b="1" dirty="0" smtClean="0"/>
            <a:t>Incremental searches</a:t>
          </a:r>
          <a:endParaRPr lang="ms-MY" sz="1600" b="1" dirty="0"/>
        </a:p>
      </dgm:t>
    </dgm:pt>
    <dgm:pt modelId="{56A67029-775B-468B-B8F1-DE3E05523E52}" type="parTrans" cxnId="{3282B9FA-4B89-46E2-8AC4-63DA53711F30}">
      <dgm:prSet custT="1"/>
      <dgm:spPr/>
      <dgm:t>
        <a:bodyPr/>
        <a:lstStyle/>
        <a:p>
          <a:endParaRPr lang="ms-MY" sz="1600"/>
        </a:p>
      </dgm:t>
    </dgm:pt>
    <dgm:pt modelId="{99AC16BD-442E-4452-951D-A95F4F6E31C8}" type="sibTrans" cxnId="{3282B9FA-4B89-46E2-8AC4-63DA53711F30}">
      <dgm:prSet/>
      <dgm:spPr/>
      <dgm:t>
        <a:bodyPr/>
        <a:lstStyle/>
        <a:p>
          <a:endParaRPr lang="ms-MY" sz="1600"/>
        </a:p>
      </dgm:t>
    </dgm:pt>
    <dgm:pt modelId="{F20163CB-5E1E-4149-A19C-FD1C80CED8CB}">
      <dgm:prSet phldrT="[Text]" custT="1"/>
      <dgm:spPr/>
      <dgm:t>
        <a:bodyPr/>
        <a:lstStyle/>
        <a:p>
          <a:r>
            <a:rPr lang="en-US" sz="1600" b="1" dirty="0" smtClean="0"/>
            <a:t>Multiple Roots</a:t>
          </a:r>
          <a:endParaRPr lang="ms-MY" sz="1600" b="1" dirty="0"/>
        </a:p>
      </dgm:t>
    </dgm:pt>
    <dgm:pt modelId="{9BE3FD2C-FB40-4677-9BD9-51B20DADB2C1}" type="parTrans" cxnId="{45E6B29F-AFE6-441F-877E-16777EBB4342}">
      <dgm:prSet/>
      <dgm:spPr/>
      <dgm:t>
        <a:bodyPr/>
        <a:lstStyle/>
        <a:p>
          <a:endParaRPr lang="ms-MY"/>
        </a:p>
      </dgm:t>
    </dgm:pt>
    <dgm:pt modelId="{E9146633-5512-4FAD-AC1C-36013B655770}" type="sibTrans" cxnId="{45E6B29F-AFE6-441F-877E-16777EBB4342}">
      <dgm:prSet/>
      <dgm:spPr/>
      <dgm:t>
        <a:bodyPr/>
        <a:lstStyle/>
        <a:p>
          <a:endParaRPr lang="ms-MY"/>
        </a:p>
      </dgm:t>
    </dgm:pt>
    <dgm:pt modelId="{005CF764-E37A-42A0-BDCE-3265ED9121C0}">
      <dgm:prSet phldrT="[Text]" custT="1"/>
      <dgm:spPr/>
      <dgm:t>
        <a:bodyPr/>
        <a:lstStyle/>
        <a:p>
          <a:r>
            <a:rPr lang="en-US" sz="1600" b="1" dirty="0" smtClean="0"/>
            <a:t>Nonlinear systems</a:t>
          </a:r>
          <a:endParaRPr lang="ms-MY" sz="1600" b="1" dirty="0"/>
        </a:p>
      </dgm:t>
    </dgm:pt>
    <dgm:pt modelId="{485F214D-7F2D-4A75-A74B-EF41FD2AB270}" type="parTrans" cxnId="{E3F00CEC-DCE5-40FC-BED2-D3C4D5D8ED9C}">
      <dgm:prSet/>
      <dgm:spPr/>
      <dgm:t>
        <a:bodyPr/>
        <a:lstStyle/>
        <a:p>
          <a:endParaRPr lang="ms-MY"/>
        </a:p>
      </dgm:t>
    </dgm:pt>
    <dgm:pt modelId="{C7EBE0EB-A7FA-4E32-9355-63EE0120B792}" type="sibTrans" cxnId="{E3F00CEC-DCE5-40FC-BED2-D3C4D5D8ED9C}">
      <dgm:prSet/>
      <dgm:spPr/>
      <dgm:t>
        <a:bodyPr/>
        <a:lstStyle/>
        <a:p>
          <a:endParaRPr lang="ms-MY"/>
        </a:p>
      </dgm:t>
    </dgm:pt>
    <dgm:pt modelId="{AA24FA24-EFE2-4CE2-B623-8ABCE129FD0F}" type="pres">
      <dgm:prSet presAssocID="{DCB14C03-8552-4E5C-81EF-743D70A4108A}" presName="diagram" presStyleCnt="0">
        <dgm:presLayoutVars>
          <dgm:chPref val="1"/>
          <dgm:dir/>
          <dgm:animOne val="branch"/>
          <dgm:animLvl val="lvl"/>
          <dgm:resizeHandles val="exact"/>
        </dgm:presLayoutVars>
      </dgm:prSet>
      <dgm:spPr/>
      <dgm:t>
        <a:bodyPr/>
        <a:lstStyle/>
        <a:p>
          <a:endParaRPr lang="ms-MY"/>
        </a:p>
      </dgm:t>
    </dgm:pt>
    <dgm:pt modelId="{4EE77B31-71D2-4DFD-AA37-CD485C3E6A90}" type="pres">
      <dgm:prSet presAssocID="{F28FA6FD-140F-4544-BADC-500128D6E1F8}" presName="root1" presStyleCnt="0"/>
      <dgm:spPr/>
    </dgm:pt>
    <dgm:pt modelId="{819C9BD6-66FA-4E05-A7CF-3AC23430E713}" type="pres">
      <dgm:prSet presAssocID="{F28FA6FD-140F-4544-BADC-500128D6E1F8}" presName="LevelOneTextNode" presStyleLbl="node0" presStyleIdx="0" presStyleCnt="1" custScaleY="178036" custLinFactX="-13162" custLinFactY="-3103" custLinFactNeighborX="-100000" custLinFactNeighborY="-100000">
        <dgm:presLayoutVars>
          <dgm:chPref val="3"/>
        </dgm:presLayoutVars>
      </dgm:prSet>
      <dgm:spPr/>
      <dgm:t>
        <a:bodyPr/>
        <a:lstStyle/>
        <a:p>
          <a:endParaRPr lang="ms-MY"/>
        </a:p>
      </dgm:t>
    </dgm:pt>
    <dgm:pt modelId="{26E0323E-AE15-4437-A6AC-9517EB0A2D86}" type="pres">
      <dgm:prSet presAssocID="{F28FA6FD-140F-4544-BADC-500128D6E1F8}" presName="level2hierChild" presStyleCnt="0"/>
      <dgm:spPr/>
    </dgm:pt>
    <dgm:pt modelId="{CD7AAB0D-730D-4250-9B2B-FC3B16C87B8E}" type="pres">
      <dgm:prSet presAssocID="{E6C53D10-D9E0-47FB-9F17-5422C72F6197}" presName="conn2-1" presStyleLbl="parChTrans1D2" presStyleIdx="0" presStyleCnt="2"/>
      <dgm:spPr/>
      <dgm:t>
        <a:bodyPr/>
        <a:lstStyle/>
        <a:p>
          <a:endParaRPr lang="ms-MY"/>
        </a:p>
      </dgm:t>
    </dgm:pt>
    <dgm:pt modelId="{DB6A59BE-D87D-42B8-9BC5-8071B8EA707A}" type="pres">
      <dgm:prSet presAssocID="{E6C53D10-D9E0-47FB-9F17-5422C72F6197}" presName="connTx" presStyleLbl="parChTrans1D2" presStyleIdx="0" presStyleCnt="2"/>
      <dgm:spPr/>
      <dgm:t>
        <a:bodyPr/>
        <a:lstStyle/>
        <a:p>
          <a:endParaRPr lang="ms-MY"/>
        </a:p>
      </dgm:t>
    </dgm:pt>
    <dgm:pt modelId="{02E54FFA-2542-4726-984C-ECFD14BFB156}" type="pres">
      <dgm:prSet presAssocID="{F7F1F3CD-349F-4996-8C29-4F31FE07B040}" presName="root2" presStyleCnt="0"/>
      <dgm:spPr/>
    </dgm:pt>
    <dgm:pt modelId="{0E6E3A22-B773-426C-9883-41BF09171E70}" type="pres">
      <dgm:prSet presAssocID="{F7F1F3CD-349F-4996-8C29-4F31FE07B040}" presName="LevelTwoTextNode" presStyleLbl="node2" presStyleIdx="0" presStyleCnt="2" custScaleX="134390" custLinFactNeighborX="-48492" custLinFactNeighborY="35339">
        <dgm:presLayoutVars>
          <dgm:chPref val="3"/>
        </dgm:presLayoutVars>
      </dgm:prSet>
      <dgm:spPr/>
      <dgm:t>
        <a:bodyPr/>
        <a:lstStyle/>
        <a:p>
          <a:endParaRPr lang="ms-MY"/>
        </a:p>
      </dgm:t>
    </dgm:pt>
    <dgm:pt modelId="{72C510D1-D83D-4C7C-8295-28BD2D647157}" type="pres">
      <dgm:prSet presAssocID="{F7F1F3CD-349F-4996-8C29-4F31FE07B040}" presName="level3hierChild" presStyleCnt="0"/>
      <dgm:spPr/>
    </dgm:pt>
    <dgm:pt modelId="{89C7B3B2-57E2-49B7-9FDC-92B011E27746}" type="pres">
      <dgm:prSet presAssocID="{48F932C3-9586-43C2-A756-B28B29319F06}" presName="conn2-1" presStyleLbl="parChTrans1D3" presStyleIdx="0" presStyleCnt="9"/>
      <dgm:spPr/>
      <dgm:t>
        <a:bodyPr/>
        <a:lstStyle/>
        <a:p>
          <a:endParaRPr lang="ms-MY"/>
        </a:p>
      </dgm:t>
    </dgm:pt>
    <dgm:pt modelId="{77C1978B-592A-407D-8261-516D39AF860C}" type="pres">
      <dgm:prSet presAssocID="{48F932C3-9586-43C2-A756-B28B29319F06}" presName="connTx" presStyleLbl="parChTrans1D3" presStyleIdx="0" presStyleCnt="9"/>
      <dgm:spPr/>
      <dgm:t>
        <a:bodyPr/>
        <a:lstStyle/>
        <a:p>
          <a:endParaRPr lang="ms-MY"/>
        </a:p>
      </dgm:t>
    </dgm:pt>
    <dgm:pt modelId="{9D52DB55-F0AD-4C3C-B258-EAE4EF1F7520}" type="pres">
      <dgm:prSet presAssocID="{1235E7BA-B288-4ECF-84F5-FF7B75BE7E49}" presName="root2" presStyleCnt="0"/>
      <dgm:spPr/>
    </dgm:pt>
    <dgm:pt modelId="{721841E5-704D-4AA6-B51D-23A24BDB239F}" type="pres">
      <dgm:prSet presAssocID="{1235E7BA-B288-4ECF-84F5-FF7B75BE7E49}" presName="LevelTwoTextNode" presStyleLbl="node3" presStyleIdx="0" presStyleCnt="9" custScaleX="319510">
        <dgm:presLayoutVars>
          <dgm:chPref val="3"/>
        </dgm:presLayoutVars>
      </dgm:prSet>
      <dgm:spPr/>
      <dgm:t>
        <a:bodyPr/>
        <a:lstStyle/>
        <a:p>
          <a:endParaRPr lang="ms-MY"/>
        </a:p>
      </dgm:t>
    </dgm:pt>
    <dgm:pt modelId="{65944032-2CFA-4BD5-9EB9-354F61CA8201}" type="pres">
      <dgm:prSet presAssocID="{1235E7BA-B288-4ECF-84F5-FF7B75BE7E49}" presName="level3hierChild" presStyleCnt="0"/>
      <dgm:spPr/>
    </dgm:pt>
    <dgm:pt modelId="{E209A8E1-DEDF-4C10-8CB7-AFA08AACA9F9}" type="pres">
      <dgm:prSet presAssocID="{3AB157BB-8850-4BE1-8574-C0519FF1D344}" presName="conn2-1" presStyleLbl="parChTrans1D3" presStyleIdx="1" presStyleCnt="9"/>
      <dgm:spPr/>
      <dgm:t>
        <a:bodyPr/>
        <a:lstStyle/>
        <a:p>
          <a:endParaRPr lang="ms-MY"/>
        </a:p>
      </dgm:t>
    </dgm:pt>
    <dgm:pt modelId="{E43AA58C-4945-4D95-901A-5B820001D0EC}" type="pres">
      <dgm:prSet presAssocID="{3AB157BB-8850-4BE1-8574-C0519FF1D344}" presName="connTx" presStyleLbl="parChTrans1D3" presStyleIdx="1" presStyleCnt="9"/>
      <dgm:spPr/>
      <dgm:t>
        <a:bodyPr/>
        <a:lstStyle/>
        <a:p>
          <a:endParaRPr lang="ms-MY"/>
        </a:p>
      </dgm:t>
    </dgm:pt>
    <dgm:pt modelId="{845B5CFA-5A30-4A6E-A131-2A14040821DA}" type="pres">
      <dgm:prSet presAssocID="{D65F1B20-714C-4EDF-9435-B995D8825149}" presName="root2" presStyleCnt="0"/>
      <dgm:spPr/>
    </dgm:pt>
    <dgm:pt modelId="{210DD4B2-9CF7-486D-A17D-17883F8B688F}" type="pres">
      <dgm:prSet presAssocID="{D65F1B20-714C-4EDF-9435-B995D8825149}" presName="LevelTwoTextNode" presStyleLbl="node3" presStyleIdx="1" presStyleCnt="9" custScaleX="324711">
        <dgm:presLayoutVars>
          <dgm:chPref val="3"/>
        </dgm:presLayoutVars>
      </dgm:prSet>
      <dgm:spPr/>
      <dgm:t>
        <a:bodyPr/>
        <a:lstStyle/>
        <a:p>
          <a:endParaRPr lang="ms-MY"/>
        </a:p>
      </dgm:t>
    </dgm:pt>
    <dgm:pt modelId="{288036BF-F9D4-4DE9-85B2-EC84BC00AC0A}" type="pres">
      <dgm:prSet presAssocID="{D65F1B20-714C-4EDF-9435-B995D8825149}" presName="level3hierChild" presStyleCnt="0"/>
      <dgm:spPr/>
    </dgm:pt>
    <dgm:pt modelId="{8F020949-6DFC-4184-8A24-33F4BE685E14}" type="pres">
      <dgm:prSet presAssocID="{FB3C22C3-1938-4378-9E8A-167F4B54C0F0}" presName="conn2-1" presStyleLbl="parChTrans1D3" presStyleIdx="2" presStyleCnt="9"/>
      <dgm:spPr/>
      <dgm:t>
        <a:bodyPr/>
        <a:lstStyle/>
        <a:p>
          <a:endParaRPr lang="ms-MY"/>
        </a:p>
      </dgm:t>
    </dgm:pt>
    <dgm:pt modelId="{E3A19169-4D3A-4EE5-81C8-46B8D9CB45FE}" type="pres">
      <dgm:prSet presAssocID="{FB3C22C3-1938-4378-9E8A-167F4B54C0F0}" presName="connTx" presStyleLbl="parChTrans1D3" presStyleIdx="2" presStyleCnt="9"/>
      <dgm:spPr/>
      <dgm:t>
        <a:bodyPr/>
        <a:lstStyle/>
        <a:p>
          <a:endParaRPr lang="ms-MY"/>
        </a:p>
      </dgm:t>
    </dgm:pt>
    <dgm:pt modelId="{B4CB4C4C-CEB4-49A6-B489-2D960206F027}" type="pres">
      <dgm:prSet presAssocID="{C598C411-43F9-4366-A98C-086BA8272CF8}" presName="root2" presStyleCnt="0"/>
      <dgm:spPr/>
    </dgm:pt>
    <dgm:pt modelId="{352EF1B5-C37F-45ED-9F71-CA83FB613189}" type="pres">
      <dgm:prSet presAssocID="{C598C411-43F9-4366-A98C-086BA8272CF8}" presName="LevelTwoTextNode" presStyleLbl="node3" presStyleIdx="2" presStyleCnt="9" custScaleX="322560">
        <dgm:presLayoutVars>
          <dgm:chPref val="3"/>
        </dgm:presLayoutVars>
      </dgm:prSet>
      <dgm:spPr/>
      <dgm:t>
        <a:bodyPr/>
        <a:lstStyle/>
        <a:p>
          <a:endParaRPr lang="ms-MY"/>
        </a:p>
      </dgm:t>
    </dgm:pt>
    <dgm:pt modelId="{78B4377E-DFC1-45F8-8193-61373EEDF3FF}" type="pres">
      <dgm:prSet presAssocID="{C598C411-43F9-4366-A98C-086BA8272CF8}" presName="level3hierChild" presStyleCnt="0"/>
      <dgm:spPr/>
    </dgm:pt>
    <dgm:pt modelId="{4C7BF754-3F9D-4F60-BFC0-D829BB18614F}" type="pres">
      <dgm:prSet presAssocID="{56A67029-775B-468B-B8F1-DE3E05523E52}" presName="conn2-1" presStyleLbl="parChTrans1D3" presStyleIdx="3" presStyleCnt="9"/>
      <dgm:spPr/>
      <dgm:t>
        <a:bodyPr/>
        <a:lstStyle/>
        <a:p>
          <a:endParaRPr lang="ms-MY"/>
        </a:p>
      </dgm:t>
    </dgm:pt>
    <dgm:pt modelId="{C287D964-18F2-40F5-89BB-EFFFEBCAB44F}" type="pres">
      <dgm:prSet presAssocID="{56A67029-775B-468B-B8F1-DE3E05523E52}" presName="connTx" presStyleLbl="parChTrans1D3" presStyleIdx="3" presStyleCnt="9"/>
      <dgm:spPr/>
      <dgm:t>
        <a:bodyPr/>
        <a:lstStyle/>
        <a:p>
          <a:endParaRPr lang="ms-MY"/>
        </a:p>
      </dgm:t>
    </dgm:pt>
    <dgm:pt modelId="{24207EA2-D106-45E4-ADBF-A289A6C7D36B}" type="pres">
      <dgm:prSet presAssocID="{EEFC2C7B-D686-470F-9F60-F9AAA39FE57C}" presName="root2" presStyleCnt="0"/>
      <dgm:spPr/>
    </dgm:pt>
    <dgm:pt modelId="{25FCCAE8-AF5D-4778-B2B7-D539F3AB8F27}" type="pres">
      <dgm:prSet presAssocID="{EEFC2C7B-D686-470F-9F60-F9AAA39FE57C}" presName="LevelTwoTextNode" presStyleLbl="node3" presStyleIdx="3" presStyleCnt="9" custScaleX="319691">
        <dgm:presLayoutVars>
          <dgm:chPref val="3"/>
        </dgm:presLayoutVars>
      </dgm:prSet>
      <dgm:spPr/>
      <dgm:t>
        <a:bodyPr/>
        <a:lstStyle/>
        <a:p>
          <a:endParaRPr lang="ms-MY"/>
        </a:p>
      </dgm:t>
    </dgm:pt>
    <dgm:pt modelId="{E881C172-3080-44CF-B15E-83A8736EC4A2}" type="pres">
      <dgm:prSet presAssocID="{EEFC2C7B-D686-470F-9F60-F9AAA39FE57C}" presName="level3hierChild" presStyleCnt="0"/>
      <dgm:spPr/>
    </dgm:pt>
    <dgm:pt modelId="{8FB00D01-DDC3-4AD0-911F-70560A828C07}" type="pres">
      <dgm:prSet presAssocID="{FC0F3E1E-CBD7-4A6B-91A2-E9D251B1CF7D}" presName="conn2-1" presStyleLbl="parChTrans1D2" presStyleIdx="1" presStyleCnt="2"/>
      <dgm:spPr/>
      <dgm:t>
        <a:bodyPr/>
        <a:lstStyle/>
        <a:p>
          <a:endParaRPr lang="ms-MY"/>
        </a:p>
      </dgm:t>
    </dgm:pt>
    <dgm:pt modelId="{F1AD89C0-9ADB-463D-9F8A-B4605E0C05FC}" type="pres">
      <dgm:prSet presAssocID="{FC0F3E1E-CBD7-4A6B-91A2-E9D251B1CF7D}" presName="connTx" presStyleLbl="parChTrans1D2" presStyleIdx="1" presStyleCnt="2"/>
      <dgm:spPr/>
      <dgm:t>
        <a:bodyPr/>
        <a:lstStyle/>
        <a:p>
          <a:endParaRPr lang="ms-MY"/>
        </a:p>
      </dgm:t>
    </dgm:pt>
    <dgm:pt modelId="{3AF2AA76-B5FB-4D36-88A4-039367BAAA69}" type="pres">
      <dgm:prSet presAssocID="{B059F258-0AC4-4305-B518-8E93BF25C509}" presName="root2" presStyleCnt="0"/>
      <dgm:spPr/>
    </dgm:pt>
    <dgm:pt modelId="{04042E82-39E7-4D37-B1BA-8393B2EC050B}" type="pres">
      <dgm:prSet presAssocID="{B059F258-0AC4-4305-B518-8E93BF25C509}" presName="LevelTwoTextNode" presStyleLbl="node2" presStyleIdx="1" presStyleCnt="2" custScaleX="134971" custLinFactNeighborX="-50760" custLinFactNeighborY="-83605">
        <dgm:presLayoutVars>
          <dgm:chPref val="3"/>
        </dgm:presLayoutVars>
      </dgm:prSet>
      <dgm:spPr/>
      <dgm:t>
        <a:bodyPr/>
        <a:lstStyle/>
        <a:p>
          <a:endParaRPr lang="ms-MY"/>
        </a:p>
      </dgm:t>
    </dgm:pt>
    <dgm:pt modelId="{2E6D61F2-397F-4583-A796-03DD821BD77C}" type="pres">
      <dgm:prSet presAssocID="{B059F258-0AC4-4305-B518-8E93BF25C509}" presName="level3hierChild" presStyleCnt="0"/>
      <dgm:spPr/>
    </dgm:pt>
    <dgm:pt modelId="{E8265507-CD36-453A-BB09-C9A6EF73A54C}" type="pres">
      <dgm:prSet presAssocID="{0B623CA9-FD92-4E3B-B262-8962F746BA1D}" presName="conn2-1" presStyleLbl="parChTrans1D3" presStyleIdx="4" presStyleCnt="9"/>
      <dgm:spPr/>
      <dgm:t>
        <a:bodyPr/>
        <a:lstStyle/>
        <a:p>
          <a:endParaRPr lang="ms-MY"/>
        </a:p>
      </dgm:t>
    </dgm:pt>
    <dgm:pt modelId="{E8461A91-3B96-4AF7-9A56-53FD744B5564}" type="pres">
      <dgm:prSet presAssocID="{0B623CA9-FD92-4E3B-B262-8962F746BA1D}" presName="connTx" presStyleLbl="parChTrans1D3" presStyleIdx="4" presStyleCnt="9"/>
      <dgm:spPr/>
      <dgm:t>
        <a:bodyPr/>
        <a:lstStyle/>
        <a:p>
          <a:endParaRPr lang="ms-MY"/>
        </a:p>
      </dgm:t>
    </dgm:pt>
    <dgm:pt modelId="{2EC52106-1E26-4DFF-84F3-177BC828A6E4}" type="pres">
      <dgm:prSet presAssocID="{8A6D5B2F-829C-4D2A-B402-BE0C30FC8104}" presName="root2" presStyleCnt="0"/>
      <dgm:spPr/>
    </dgm:pt>
    <dgm:pt modelId="{340DB2A9-63D8-4A6D-9889-F6CF737AF071}" type="pres">
      <dgm:prSet presAssocID="{8A6D5B2F-829C-4D2A-B402-BE0C30FC8104}" presName="LevelTwoTextNode" presStyleLbl="node3" presStyleIdx="4" presStyleCnt="9" custScaleX="320896" custLinFactNeighborY="26873">
        <dgm:presLayoutVars>
          <dgm:chPref val="3"/>
        </dgm:presLayoutVars>
      </dgm:prSet>
      <dgm:spPr/>
      <dgm:t>
        <a:bodyPr/>
        <a:lstStyle/>
        <a:p>
          <a:endParaRPr lang="ms-MY"/>
        </a:p>
      </dgm:t>
    </dgm:pt>
    <dgm:pt modelId="{B1880157-FF33-4780-9A20-16BF375C66CD}" type="pres">
      <dgm:prSet presAssocID="{8A6D5B2F-829C-4D2A-B402-BE0C30FC8104}" presName="level3hierChild" presStyleCnt="0"/>
      <dgm:spPr/>
    </dgm:pt>
    <dgm:pt modelId="{4059A101-47FC-41B6-9658-46604263EAFE}" type="pres">
      <dgm:prSet presAssocID="{1ACBED29-D260-4EAA-9CDD-DCBA372AC896}" presName="conn2-1" presStyleLbl="parChTrans1D3" presStyleIdx="5" presStyleCnt="9"/>
      <dgm:spPr/>
      <dgm:t>
        <a:bodyPr/>
        <a:lstStyle/>
        <a:p>
          <a:endParaRPr lang="ms-MY"/>
        </a:p>
      </dgm:t>
    </dgm:pt>
    <dgm:pt modelId="{1878B3ED-8ABF-4568-9941-6E47114388B3}" type="pres">
      <dgm:prSet presAssocID="{1ACBED29-D260-4EAA-9CDD-DCBA372AC896}" presName="connTx" presStyleLbl="parChTrans1D3" presStyleIdx="5" presStyleCnt="9"/>
      <dgm:spPr/>
      <dgm:t>
        <a:bodyPr/>
        <a:lstStyle/>
        <a:p>
          <a:endParaRPr lang="ms-MY"/>
        </a:p>
      </dgm:t>
    </dgm:pt>
    <dgm:pt modelId="{2515E62E-29E4-4065-B3C9-4A42466F2490}" type="pres">
      <dgm:prSet presAssocID="{15644D20-BE01-4B3D-89B0-9110AF8C65BF}" presName="root2" presStyleCnt="0"/>
      <dgm:spPr/>
    </dgm:pt>
    <dgm:pt modelId="{67E73D9F-B300-4AE6-8FA9-8F41EB40B76A}" type="pres">
      <dgm:prSet presAssocID="{15644D20-BE01-4B3D-89B0-9110AF8C65BF}" presName="LevelTwoTextNode" presStyleLbl="node3" presStyleIdx="5" presStyleCnt="9" custScaleX="314957" custLinFactNeighborX="2986" custLinFactNeighborY="23887">
        <dgm:presLayoutVars>
          <dgm:chPref val="3"/>
        </dgm:presLayoutVars>
      </dgm:prSet>
      <dgm:spPr/>
      <dgm:t>
        <a:bodyPr/>
        <a:lstStyle/>
        <a:p>
          <a:endParaRPr lang="ms-MY"/>
        </a:p>
      </dgm:t>
    </dgm:pt>
    <dgm:pt modelId="{C6355C9B-B6DD-449C-AF62-E60CEBD71ABA}" type="pres">
      <dgm:prSet presAssocID="{15644D20-BE01-4B3D-89B0-9110AF8C65BF}" presName="level3hierChild" presStyleCnt="0"/>
      <dgm:spPr/>
    </dgm:pt>
    <dgm:pt modelId="{221A450B-85C7-4CFF-AD87-4F1D9DF47084}" type="pres">
      <dgm:prSet presAssocID="{6AEB9DF6-F905-466E-B782-6AA5F48CE8C2}" presName="conn2-1" presStyleLbl="parChTrans1D3" presStyleIdx="6" presStyleCnt="9"/>
      <dgm:spPr/>
      <dgm:t>
        <a:bodyPr/>
        <a:lstStyle/>
        <a:p>
          <a:endParaRPr lang="ms-MY"/>
        </a:p>
      </dgm:t>
    </dgm:pt>
    <dgm:pt modelId="{9F79E153-8736-45D2-9981-E29CCA21D6A9}" type="pres">
      <dgm:prSet presAssocID="{6AEB9DF6-F905-466E-B782-6AA5F48CE8C2}" presName="connTx" presStyleLbl="parChTrans1D3" presStyleIdx="6" presStyleCnt="9"/>
      <dgm:spPr/>
      <dgm:t>
        <a:bodyPr/>
        <a:lstStyle/>
        <a:p>
          <a:endParaRPr lang="ms-MY"/>
        </a:p>
      </dgm:t>
    </dgm:pt>
    <dgm:pt modelId="{56D19E08-794C-401E-8469-24D279B6A6E3}" type="pres">
      <dgm:prSet presAssocID="{427C341B-9CB3-4D4B-B20A-007168E3A23F}" presName="root2" presStyleCnt="0"/>
      <dgm:spPr/>
    </dgm:pt>
    <dgm:pt modelId="{EB9DE652-08D1-4E8F-929C-DACB5D8A99F9}" type="pres">
      <dgm:prSet presAssocID="{427C341B-9CB3-4D4B-B20A-007168E3A23F}" presName="LevelTwoTextNode" presStyleLbl="node3" presStyleIdx="6" presStyleCnt="9" custScaleX="314366" custLinFactNeighborX="2986" custLinFactNeighborY="14930">
        <dgm:presLayoutVars>
          <dgm:chPref val="3"/>
        </dgm:presLayoutVars>
      </dgm:prSet>
      <dgm:spPr/>
      <dgm:t>
        <a:bodyPr/>
        <a:lstStyle/>
        <a:p>
          <a:endParaRPr lang="ms-MY"/>
        </a:p>
      </dgm:t>
    </dgm:pt>
    <dgm:pt modelId="{7F483738-8A46-4387-A259-806C630437BB}" type="pres">
      <dgm:prSet presAssocID="{427C341B-9CB3-4D4B-B20A-007168E3A23F}" presName="level3hierChild" presStyleCnt="0"/>
      <dgm:spPr/>
    </dgm:pt>
    <dgm:pt modelId="{4000D92B-C9B7-4778-BB20-52B5ADEAF55C}" type="pres">
      <dgm:prSet presAssocID="{9BE3FD2C-FB40-4677-9BD9-51B20DADB2C1}" presName="conn2-1" presStyleLbl="parChTrans1D3" presStyleIdx="7" presStyleCnt="9"/>
      <dgm:spPr/>
      <dgm:t>
        <a:bodyPr/>
        <a:lstStyle/>
        <a:p>
          <a:endParaRPr lang="ms-MY"/>
        </a:p>
      </dgm:t>
    </dgm:pt>
    <dgm:pt modelId="{8B45840E-519C-4D77-87EE-A97DB1DD41C2}" type="pres">
      <dgm:prSet presAssocID="{9BE3FD2C-FB40-4677-9BD9-51B20DADB2C1}" presName="connTx" presStyleLbl="parChTrans1D3" presStyleIdx="7" presStyleCnt="9"/>
      <dgm:spPr/>
      <dgm:t>
        <a:bodyPr/>
        <a:lstStyle/>
        <a:p>
          <a:endParaRPr lang="ms-MY"/>
        </a:p>
      </dgm:t>
    </dgm:pt>
    <dgm:pt modelId="{2EF5AB7D-0C1E-43F7-B4BB-F4DE1C620EB5}" type="pres">
      <dgm:prSet presAssocID="{F20163CB-5E1E-4149-A19C-FD1C80CED8CB}" presName="root2" presStyleCnt="0"/>
      <dgm:spPr/>
    </dgm:pt>
    <dgm:pt modelId="{15808EF8-7A01-43E8-9C48-C31378F5B1E8}" type="pres">
      <dgm:prSet presAssocID="{F20163CB-5E1E-4149-A19C-FD1C80CED8CB}" presName="LevelTwoTextNode" presStyleLbl="node3" presStyleIdx="7" presStyleCnt="9" custScaleX="320430" custLinFactNeighborY="8605">
        <dgm:presLayoutVars>
          <dgm:chPref val="3"/>
        </dgm:presLayoutVars>
      </dgm:prSet>
      <dgm:spPr/>
      <dgm:t>
        <a:bodyPr/>
        <a:lstStyle/>
        <a:p>
          <a:endParaRPr lang="ms-MY"/>
        </a:p>
      </dgm:t>
    </dgm:pt>
    <dgm:pt modelId="{43DA7939-510A-4670-9A55-40B10865B8AC}" type="pres">
      <dgm:prSet presAssocID="{F20163CB-5E1E-4149-A19C-FD1C80CED8CB}" presName="level3hierChild" presStyleCnt="0"/>
      <dgm:spPr/>
    </dgm:pt>
    <dgm:pt modelId="{FC7D2A27-255D-4BDA-B515-5284F2A57F81}" type="pres">
      <dgm:prSet presAssocID="{485F214D-7F2D-4A75-A74B-EF41FD2AB270}" presName="conn2-1" presStyleLbl="parChTrans1D3" presStyleIdx="8" presStyleCnt="9"/>
      <dgm:spPr/>
      <dgm:t>
        <a:bodyPr/>
        <a:lstStyle/>
        <a:p>
          <a:endParaRPr lang="ms-MY"/>
        </a:p>
      </dgm:t>
    </dgm:pt>
    <dgm:pt modelId="{FEF196A7-3F5B-457C-8E7B-5C0F65FA9FEA}" type="pres">
      <dgm:prSet presAssocID="{485F214D-7F2D-4A75-A74B-EF41FD2AB270}" presName="connTx" presStyleLbl="parChTrans1D3" presStyleIdx="8" presStyleCnt="9"/>
      <dgm:spPr/>
      <dgm:t>
        <a:bodyPr/>
        <a:lstStyle/>
        <a:p>
          <a:endParaRPr lang="ms-MY"/>
        </a:p>
      </dgm:t>
    </dgm:pt>
    <dgm:pt modelId="{B736B325-25C2-4C09-9B31-07C31B08DA28}" type="pres">
      <dgm:prSet presAssocID="{005CF764-E37A-42A0-BDCE-3265ED9121C0}" presName="root2" presStyleCnt="0"/>
      <dgm:spPr/>
    </dgm:pt>
    <dgm:pt modelId="{F0C28563-78C6-4AA6-BD45-2D2B96553D1F}" type="pres">
      <dgm:prSet presAssocID="{005CF764-E37A-42A0-BDCE-3265ED9121C0}" presName="LevelTwoTextNode" presStyleLbl="node3" presStyleIdx="8" presStyleCnt="9" custScaleX="317734">
        <dgm:presLayoutVars>
          <dgm:chPref val="3"/>
        </dgm:presLayoutVars>
      </dgm:prSet>
      <dgm:spPr/>
      <dgm:t>
        <a:bodyPr/>
        <a:lstStyle/>
        <a:p>
          <a:endParaRPr lang="ms-MY"/>
        </a:p>
      </dgm:t>
    </dgm:pt>
    <dgm:pt modelId="{F79FE75C-E408-4039-9485-0C9FF1E65A39}" type="pres">
      <dgm:prSet presAssocID="{005CF764-E37A-42A0-BDCE-3265ED9121C0}" presName="level3hierChild" presStyleCnt="0"/>
      <dgm:spPr/>
    </dgm:pt>
  </dgm:ptLst>
  <dgm:cxnLst>
    <dgm:cxn modelId="{F682AFE2-0AC5-40EE-902E-B26D0BB331B8}" type="presOf" srcId="{F28FA6FD-140F-4544-BADC-500128D6E1F8}" destId="{819C9BD6-66FA-4E05-A7CF-3AC23430E713}" srcOrd="0" destOrd="0" presId="urn:microsoft.com/office/officeart/2005/8/layout/hierarchy2"/>
    <dgm:cxn modelId="{78FA3465-85BE-4E7D-B455-57A4F874F5D8}" type="presOf" srcId="{F7F1F3CD-349F-4996-8C29-4F31FE07B040}" destId="{0E6E3A22-B773-426C-9883-41BF09171E70}" srcOrd="0" destOrd="0" presId="urn:microsoft.com/office/officeart/2005/8/layout/hierarchy2"/>
    <dgm:cxn modelId="{69C09875-6966-4FD7-858F-6133EA28DD78}" type="presOf" srcId="{D65F1B20-714C-4EDF-9435-B995D8825149}" destId="{210DD4B2-9CF7-486D-A17D-17883F8B688F}" srcOrd="0" destOrd="0" presId="urn:microsoft.com/office/officeart/2005/8/layout/hierarchy2"/>
    <dgm:cxn modelId="{A9160B0A-84BA-494C-8F80-E404E1FD1FC5}" type="presOf" srcId="{FB3C22C3-1938-4378-9E8A-167F4B54C0F0}" destId="{E3A19169-4D3A-4EE5-81C8-46B8D9CB45FE}" srcOrd="1" destOrd="0" presId="urn:microsoft.com/office/officeart/2005/8/layout/hierarchy2"/>
    <dgm:cxn modelId="{8425A6E9-492C-4969-B628-3502FECBDF0E}" type="presOf" srcId="{1ACBED29-D260-4EAA-9CDD-DCBA372AC896}" destId="{1878B3ED-8ABF-4568-9941-6E47114388B3}" srcOrd="1" destOrd="0" presId="urn:microsoft.com/office/officeart/2005/8/layout/hierarchy2"/>
    <dgm:cxn modelId="{D5EADE3D-33CE-4301-9F92-90EA19D696CB}" type="presOf" srcId="{FB3C22C3-1938-4378-9E8A-167F4B54C0F0}" destId="{8F020949-6DFC-4184-8A24-33F4BE685E14}" srcOrd="0" destOrd="0" presId="urn:microsoft.com/office/officeart/2005/8/layout/hierarchy2"/>
    <dgm:cxn modelId="{FAC85309-B1B4-4578-97FB-1F4E4135AD8A}" type="presOf" srcId="{FC0F3E1E-CBD7-4A6B-91A2-E9D251B1CF7D}" destId="{F1AD89C0-9ADB-463D-9F8A-B4605E0C05FC}" srcOrd="1" destOrd="0" presId="urn:microsoft.com/office/officeart/2005/8/layout/hierarchy2"/>
    <dgm:cxn modelId="{054484E1-E4B3-4F4A-B4FA-EF7DA5CA7989}" type="presOf" srcId="{6AEB9DF6-F905-466E-B782-6AA5F48CE8C2}" destId="{9F79E153-8736-45D2-9981-E29CCA21D6A9}" srcOrd="1" destOrd="0" presId="urn:microsoft.com/office/officeart/2005/8/layout/hierarchy2"/>
    <dgm:cxn modelId="{E4ACCC8F-ECAF-492C-A3E9-F2D3799461D1}" type="presOf" srcId="{E6C53D10-D9E0-47FB-9F17-5422C72F6197}" destId="{DB6A59BE-D87D-42B8-9BC5-8071B8EA707A}" srcOrd="1" destOrd="0" presId="urn:microsoft.com/office/officeart/2005/8/layout/hierarchy2"/>
    <dgm:cxn modelId="{73ACD15E-8AEC-4B21-9A2C-0E5FE6F2CAFB}" type="presOf" srcId="{56A67029-775B-468B-B8F1-DE3E05523E52}" destId="{C287D964-18F2-40F5-89BB-EFFFEBCAB44F}" srcOrd="1" destOrd="0" presId="urn:microsoft.com/office/officeart/2005/8/layout/hierarchy2"/>
    <dgm:cxn modelId="{C7DF7E80-38A8-4EA7-B211-B914159E5602}" type="presOf" srcId="{48F932C3-9586-43C2-A756-B28B29319F06}" destId="{77C1978B-592A-407D-8261-516D39AF860C}" srcOrd="1" destOrd="0" presId="urn:microsoft.com/office/officeart/2005/8/layout/hierarchy2"/>
    <dgm:cxn modelId="{35CC10F9-CF72-438E-A05C-CF9D647E2715}" type="presOf" srcId="{9BE3FD2C-FB40-4677-9BD9-51B20DADB2C1}" destId="{8B45840E-519C-4D77-87EE-A97DB1DD41C2}" srcOrd="1" destOrd="0" presId="urn:microsoft.com/office/officeart/2005/8/layout/hierarchy2"/>
    <dgm:cxn modelId="{D0B8CF53-6505-47E6-B77C-03A57F1D8D82}" srcId="{B059F258-0AC4-4305-B518-8E93BF25C509}" destId="{15644D20-BE01-4B3D-89B0-9110AF8C65BF}" srcOrd="1" destOrd="0" parTransId="{1ACBED29-D260-4EAA-9CDD-DCBA372AC896}" sibTransId="{5A55E3E9-FD48-4F8C-B295-38115741322E}"/>
    <dgm:cxn modelId="{359694F3-4E9D-4D89-A07B-AE028FF5C632}" type="presOf" srcId="{C598C411-43F9-4366-A98C-086BA8272CF8}" destId="{352EF1B5-C37F-45ED-9F71-CA83FB613189}" srcOrd="0" destOrd="0" presId="urn:microsoft.com/office/officeart/2005/8/layout/hierarchy2"/>
    <dgm:cxn modelId="{58C61DA3-833A-402E-8BC5-7F1F7386DB16}" type="presOf" srcId="{3AB157BB-8850-4BE1-8574-C0519FF1D344}" destId="{E43AA58C-4945-4D95-901A-5B820001D0EC}" srcOrd="1" destOrd="0" presId="urn:microsoft.com/office/officeart/2005/8/layout/hierarchy2"/>
    <dgm:cxn modelId="{74E2DB6E-4116-43D9-8D67-A4E73D989E7C}" type="presOf" srcId="{0B623CA9-FD92-4E3B-B262-8962F746BA1D}" destId="{E8461A91-3B96-4AF7-9A56-53FD744B5564}" srcOrd="1" destOrd="0" presId="urn:microsoft.com/office/officeart/2005/8/layout/hierarchy2"/>
    <dgm:cxn modelId="{0EE28E15-2524-462C-AE0E-2ACA239015BB}" srcId="{DCB14C03-8552-4E5C-81EF-743D70A4108A}" destId="{F28FA6FD-140F-4544-BADC-500128D6E1F8}" srcOrd="0" destOrd="0" parTransId="{51BE5D00-F406-44D0-8016-A87CD33396E4}" sibTransId="{FDBE1B72-B480-4B92-92F0-90FC818FE66A}"/>
    <dgm:cxn modelId="{BF32E28A-C30C-47EC-992D-6375081C335E}" type="presOf" srcId="{8A6D5B2F-829C-4D2A-B402-BE0C30FC8104}" destId="{340DB2A9-63D8-4A6D-9889-F6CF737AF071}" srcOrd="0" destOrd="0" presId="urn:microsoft.com/office/officeart/2005/8/layout/hierarchy2"/>
    <dgm:cxn modelId="{68698AD5-F2BA-448A-B69C-2F458CFE00EB}" srcId="{B059F258-0AC4-4305-B518-8E93BF25C509}" destId="{427C341B-9CB3-4D4B-B20A-007168E3A23F}" srcOrd="2" destOrd="0" parTransId="{6AEB9DF6-F905-466E-B782-6AA5F48CE8C2}" sibTransId="{D37E6789-B9C1-4BB4-BC54-226E909CDBDC}"/>
    <dgm:cxn modelId="{2F496B66-E9C3-4611-B9FB-55F8BE675141}" srcId="{F28FA6FD-140F-4544-BADC-500128D6E1F8}" destId="{B059F258-0AC4-4305-B518-8E93BF25C509}" srcOrd="1" destOrd="0" parTransId="{FC0F3E1E-CBD7-4A6B-91A2-E9D251B1CF7D}" sibTransId="{D33C78F6-6330-4724-A040-A163BFB106A5}"/>
    <dgm:cxn modelId="{7E2ACC75-9430-427C-A8A8-41BBADD0C6E3}" srcId="{B059F258-0AC4-4305-B518-8E93BF25C509}" destId="{8A6D5B2F-829C-4D2A-B402-BE0C30FC8104}" srcOrd="0" destOrd="0" parTransId="{0B623CA9-FD92-4E3B-B262-8962F746BA1D}" sibTransId="{9915215A-5C98-4040-ACBF-7F50003A10F9}"/>
    <dgm:cxn modelId="{DD48306F-0D8E-455F-A941-229449EF69D8}" srcId="{F7F1F3CD-349F-4996-8C29-4F31FE07B040}" destId="{D65F1B20-714C-4EDF-9435-B995D8825149}" srcOrd="1" destOrd="0" parTransId="{3AB157BB-8850-4BE1-8574-C0519FF1D344}" sibTransId="{80B95E7B-F340-4EB5-959A-FFBDD18E1413}"/>
    <dgm:cxn modelId="{B3D43BFA-83ED-4E49-ABF9-888D4F14349D}" type="presOf" srcId="{485F214D-7F2D-4A75-A74B-EF41FD2AB270}" destId="{FC7D2A27-255D-4BDA-B515-5284F2A57F81}" srcOrd="0" destOrd="0" presId="urn:microsoft.com/office/officeart/2005/8/layout/hierarchy2"/>
    <dgm:cxn modelId="{DD5D948F-8D05-45C9-A190-6978CAE39271}" type="presOf" srcId="{15644D20-BE01-4B3D-89B0-9110AF8C65BF}" destId="{67E73D9F-B300-4AE6-8FA9-8F41EB40B76A}" srcOrd="0" destOrd="0" presId="urn:microsoft.com/office/officeart/2005/8/layout/hierarchy2"/>
    <dgm:cxn modelId="{BDFB4D6E-9332-4BCB-919A-007211912BF9}" type="presOf" srcId="{48F932C3-9586-43C2-A756-B28B29319F06}" destId="{89C7B3B2-57E2-49B7-9FDC-92B011E27746}" srcOrd="0" destOrd="0" presId="urn:microsoft.com/office/officeart/2005/8/layout/hierarchy2"/>
    <dgm:cxn modelId="{E4930C10-97AA-4053-A6FD-F26FFD042979}" type="presOf" srcId="{E6C53D10-D9E0-47FB-9F17-5422C72F6197}" destId="{CD7AAB0D-730D-4250-9B2B-FC3B16C87B8E}" srcOrd="0" destOrd="0" presId="urn:microsoft.com/office/officeart/2005/8/layout/hierarchy2"/>
    <dgm:cxn modelId="{B1E49A22-08C6-4CB9-9E75-3FFE827D5A85}" type="presOf" srcId="{1235E7BA-B288-4ECF-84F5-FF7B75BE7E49}" destId="{721841E5-704D-4AA6-B51D-23A24BDB239F}" srcOrd="0" destOrd="0" presId="urn:microsoft.com/office/officeart/2005/8/layout/hierarchy2"/>
    <dgm:cxn modelId="{DC59AC76-79DC-4A3E-80B0-8E450A97C84F}" type="presOf" srcId="{B059F258-0AC4-4305-B518-8E93BF25C509}" destId="{04042E82-39E7-4D37-B1BA-8393B2EC050B}" srcOrd="0" destOrd="0" presId="urn:microsoft.com/office/officeart/2005/8/layout/hierarchy2"/>
    <dgm:cxn modelId="{32B2EBBD-D2B7-4271-94FF-F048D975A3CD}" srcId="{F28FA6FD-140F-4544-BADC-500128D6E1F8}" destId="{F7F1F3CD-349F-4996-8C29-4F31FE07B040}" srcOrd="0" destOrd="0" parTransId="{E6C53D10-D9E0-47FB-9F17-5422C72F6197}" sibTransId="{FF25FB44-F756-4450-B6F6-A568829CA840}"/>
    <dgm:cxn modelId="{3282B9FA-4B89-46E2-8AC4-63DA53711F30}" srcId="{F7F1F3CD-349F-4996-8C29-4F31FE07B040}" destId="{EEFC2C7B-D686-470F-9F60-F9AAA39FE57C}" srcOrd="3" destOrd="0" parTransId="{56A67029-775B-468B-B8F1-DE3E05523E52}" sibTransId="{99AC16BD-442E-4452-951D-A95F4F6E31C8}"/>
    <dgm:cxn modelId="{BAEF0F2D-100C-4E9C-8851-58F08965E214}" type="presOf" srcId="{9BE3FD2C-FB40-4677-9BD9-51B20DADB2C1}" destId="{4000D92B-C9B7-4778-BB20-52B5ADEAF55C}" srcOrd="0" destOrd="0" presId="urn:microsoft.com/office/officeart/2005/8/layout/hierarchy2"/>
    <dgm:cxn modelId="{CDD92E5D-99AB-449C-8DDA-3C817471B0EE}" type="presOf" srcId="{3AB157BB-8850-4BE1-8574-C0519FF1D344}" destId="{E209A8E1-DEDF-4C10-8CB7-AFA08AACA9F9}" srcOrd="0" destOrd="0" presId="urn:microsoft.com/office/officeart/2005/8/layout/hierarchy2"/>
    <dgm:cxn modelId="{5EE557CA-2F9D-4622-A3F2-D53243B8DD5A}" type="presOf" srcId="{EEFC2C7B-D686-470F-9F60-F9AAA39FE57C}" destId="{25FCCAE8-AF5D-4778-B2B7-D539F3AB8F27}" srcOrd="0" destOrd="0" presId="urn:microsoft.com/office/officeart/2005/8/layout/hierarchy2"/>
    <dgm:cxn modelId="{68CD52BC-D8E1-43A0-A8ED-E86E3C83705D}" type="presOf" srcId="{005CF764-E37A-42A0-BDCE-3265ED9121C0}" destId="{F0C28563-78C6-4AA6-BD45-2D2B96553D1F}" srcOrd="0" destOrd="0" presId="urn:microsoft.com/office/officeart/2005/8/layout/hierarchy2"/>
    <dgm:cxn modelId="{77E7C930-CE34-4062-89CD-2E6D6BA2A0A3}" type="presOf" srcId="{485F214D-7F2D-4A75-A74B-EF41FD2AB270}" destId="{FEF196A7-3F5B-457C-8E7B-5C0F65FA9FEA}" srcOrd="1" destOrd="0" presId="urn:microsoft.com/office/officeart/2005/8/layout/hierarchy2"/>
    <dgm:cxn modelId="{6BC0729A-A85E-4E28-8E4A-A8BA60DA462C}" type="presOf" srcId="{427C341B-9CB3-4D4B-B20A-007168E3A23F}" destId="{EB9DE652-08D1-4E8F-929C-DACB5D8A99F9}" srcOrd="0" destOrd="0" presId="urn:microsoft.com/office/officeart/2005/8/layout/hierarchy2"/>
    <dgm:cxn modelId="{EC83D42B-02B5-4B53-948D-A4100F0D21C7}" type="presOf" srcId="{FC0F3E1E-CBD7-4A6B-91A2-E9D251B1CF7D}" destId="{8FB00D01-DDC3-4AD0-911F-70560A828C07}" srcOrd="0" destOrd="0" presId="urn:microsoft.com/office/officeart/2005/8/layout/hierarchy2"/>
    <dgm:cxn modelId="{3544E287-6A40-4C3D-98A0-9F14AADCB84A}" srcId="{F7F1F3CD-349F-4996-8C29-4F31FE07B040}" destId="{1235E7BA-B288-4ECF-84F5-FF7B75BE7E49}" srcOrd="0" destOrd="0" parTransId="{48F932C3-9586-43C2-A756-B28B29319F06}" sibTransId="{E9D9C6A6-682A-4B3B-AE33-494F9651F8B9}"/>
    <dgm:cxn modelId="{BC7790E3-359F-4F17-9764-135733886D4F}" type="presOf" srcId="{1ACBED29-D260-4EAA-9CDD-DCBA372AC896}" destId="{4059A101-47FC-41B6-9658-46604263EAFE}" srcOrd="0" destOrd="0" presId="urn:microsoft.com/office/officeart/2005/8/layout/hierarchy2"/>
    <dgm:cxn modelId="{E3F00CEC-DCE5-40FC-BED2-D3C4D5D8ED9C}" srcId="{B059F258-0AC4-4305-B518-8E93BF25C509}" destId="{005CF764-E37A-42A0-BDCE-3265ED9121C0}" srcOrd="4" destOrd="0" parTransId="{485F214D-7F2D-4A75-A74B-EF41FD2AB270}" sibTransId="{C7EBE0EB-A7FA-4E32-9355-63EE0120B792}"/>
    <dgm:cxn modelId="{3A93A091-6563-4278-A92B-94E39F7C7024}" type="presOf" srcId="{F20163CB-5E1E-4149-A19C-FD1C80CED8CB}" destId="{15808EF8-7A01-43E8-9C48-C31378F5B1E8}" srcOrd="0" destOrd="0" presId="urn:microsoft.com/office/officeart/2005/8/layout/hierarchy2"/>
    <dgm:cxn modelId="{45E6B29F-AFE6-441F-877E-16777EBB4342}" srcId="{B059F258-0AC4-4305-B518-8E93BF25C509}" destId="{F20163CB-5E1E-4149-A19C-FD1C80CED8CB}" srcOrd="3" destOrd="0" parTransId="{9BE3FD2C-FB40-4677-9BD9-51B20DADB2C1}" sibTransId="{E9146633-5512-4FAD-AC1C-36013B655770}"/>
    <dgm:cxn modelId="{40374C27-3684-491F-A750-E526071A5F00}" type="presOf" srcId="{6AEB9DF6-F905-466E-B782-6AA5F48CE8C2}" destId="{221A450B-85C7-4CFF-AD87-4F1D9DF47084}" srcOrd="0" destOrd="0" presId="urn:microsoft.com/office/officeart/2005/8/layout/hierarchy2"/>
    <dgm:cxn modelId="{942B6D6D-F934-4170-A317-9C5F9F4F951C}" type="presOf" srcId="{DCB14C03-8552-4E5C-81EF-743D70A4108A}" destId="{AA24FA24-EFE2-4CE2-B623-8ABCE129FD0F}" srcOrd="0" destOrd="0" presId="urn:microsoft.com/office/officeart/2005/8/layout/hierarchy2"/>
    <dgm:cxn modelId="{D6A5546C-3FB4-494B-A1C8-E6890AE0C4BD}" type="presOf" srcId="{0B623CA9-FD92-4E3B-B262-8962F746BA1D}" destId="{E8265507-CD36-453A-BB09-C9A6EF73A54C}" srcOrd="0" destOrd="0" presId="urn:microsoft.com/office/officeart/2005/8/layout/hierarchy2"/>
    <dgm:cxn modelId="{5D081E66-5ECC-4D7E-8368-2369A80480D8}" srcId="{F7F1F3CD-349F-4996-8C29-4F31FE07B040}" destId="{C598C411-43F9-4366-A98C-086BA8272CF8}" srcOrd="2" destOrd="0" parTransId="{FB3C22C3-1938-4378-9E8A-167F4B54C0F0}" sibTransId="{2120B3C9-8F4D-4F62-A7B6-0CDDB004799C}"/>
    <dgm:cxn modelId="{CBEE7225-95AB-4214-91A4-932DD8DA40C5}" type="presOf" srcId="{56A67029-775B-468B-B8F1-DE3E05523E52}" destId="{4C7BF754-3F9D-4F60-BFC0-D829BB18614F}" srcOrd="0" destOrd="0" presId="urn:microsoft.com/office/officeart/2005/8/layout/hierarchy2"/>
    <dgm:cxn modelId="{F16F71E3-85E8-483A-B8FE-488502282A84}" type="presParOf" srcId="{AA24FA24-EFE2-4CE2-B623-8ABCE129FD0F}" destId="{4EE77B31-71D2-4DFD-AA37-CD485C3E6A90}" srcOrd="0" destOrd="0" presId="urn:microsoft.com/office/officeart/2005/8/layout/hierarchy2"/>
    <dgm:cxn modelId="{DBE39FD6-3A6F-4152-865E-47B22093AE31}" type="presParOf" srcId="{4EE77B31-71D2-4DFD-AA37-CD485C3E6A90}" destId="{819C9BD6-66FA-4E05-A7CF-3AC23430E713}" srcOrd="0" destOrd="0" presId="urn:microsoft.com/office/officeart/2005/8/layout/hierarchy2"/>
    <dgm:cxn modelId="{F257BC2E-D6DE-4D36-816F-52039D9BCA7C}" type="presParOf" srcId="{4EE77B31-71D2-4DFD-AA37-CD485C3E6A90}" destId="{26E0323E-AE15-4437-A6AC-9517EB0A2D86}" srcOrd="1" destOrd="0" presId="urn:microsoft.com/office/officeart/2005/8/layout/hierarchy2"/>
    <dgm:cxn modelId="{9DC33F00-148B-4759-BF46-9BFC0236F879}" type="presParOf" srcId="{26E0323E-AE15-4437-A6AC-9517EB0A2D86}" destId="{CD7AAB0D-730D-4250-9B2B-FC3B16C87B8E}" srcOrd="0" destOrd="0" presId="urn:microsoft.com/office/officeart/2005/8/layout/hierarchy2"/>
    <dgm:cxn modelId="{E39ADD55-6279-4B7F-A03B-32A1E66F30C4}" type="presParOf" srcId="{CD7AAB0D-730D-4250-9B2B-FC3B16C87B8E}" destId="{DB6A59BE-D87D-42B8-9BC5-8071B8EA707A}" srcOrd="0" destOrd="0" presId="urn:microsoft.com/office/officeart/2005/8/layout/hierarchy2"/>
    <dgm:cxn modelId="{E49FBA8F-6095-4B05-8ABB-EFBBF52FDA6A}" type="presParOf" srcId="{26E0323E-AE15-4437-A6AC-9517EB0A2D86}" destId="{02E54FFA-2542-4726-984C-ECFD14BFB156}" srcOrd="1" destOrd="0" presId="urn:microsoft.com/office/officeart/2005/8/layout/hierarchy2"/>
    <dgm:cxn modelId="{656EE476-EF8B-44BB-BB70-E5943104E574}" type="presParOf" srcId="{02E54FFA-2542-4726-984C-ECFD14BFB156}" destId="{0E6E3A22-B773-426C-9883-41BF09171E70}" srcOrd="0" destOrd="0" presId="urn:microsoft.com/office/officeart/2005/8/layout/hierarchy2"/>
    <dgm:cxn modelId="{795D9D88-0589-418E-8497-6CDDEDBAF701}" type="presParOf" srcId="{02E54FFA-2542-4726-984C-ECFD14BFB156}" destId="{72C510D1-D83D-4C7C-8295-28BD2D647157}" srcOrd="1" destOrd="0" presId="urn:microsoft.com/office/officeart/2005/8/layout/hierarchy2"/>
    <dgm:cxn modelId="{EB10ABEF-92E7-4E76-A4CF-910F7AB5F987}" type="presParOf" srcId="{72C510D1-D83D-4C7C-8295-28BD2D647157}" destId="{89C7B3B2-57E2-49B7-9FDC-92B011E27746}" srcOrd="0" destOrd="0" presId="urn:microsoft.com/office/officeart/2005/8/layout/hierarchy2"/>
    <dgm:cxn modelId="{684FCF80-0AC8-43FA-939A-DFE27B290F17}" type="presParOf" srcId="{89C7B3B2-57E2-49B7-9FDC-92B011E27746}" destId="{77C1978B-592A-407D-8261-516D39AF860C}" srcOrd="0" destOrd="0" presId="urn:microsoft.com/office/officeart/2005/8/layout/hierarchy2"/>
    <dgm:cxn modelId="{5A77B7C7-5F3F-49C7-81D1-6CE839EEA72E}" type="presParOf" srcId="{72C510D1-D83D-4C7C-8295-28BD2D647157}" destId="{9D52DB55-F0AD-4C3C-B258-EAE4EF1F7520}" srcOrd="1" destOrd="0" presId="urn:microsoft.com/office/officeart/2005/8/layout/hierarchy2"/>
    <dgm:cxn modelId="{C761E4BE-0D72-4FFF-ADBE-238DF25E179A}" type="presParOf" srcId="{9D52DB55-F0AD-4C3C-B258-EAE4EF1F7520}" destId="{721841E5-704D-4AA6-B51D-23A24BDB239F}" srcOrd="0" destOrd="0" presId="urn:microsoft.com/office/officeart/2005/8/layout/hierarchy2"/>
    <dgm:cxn modelId="{0D235F9D-0D54-4CDD-93D9-9153D26696B8}" type="presParOf" srcId="{9D52DB55-F0AD-4C3C-B258-EAE4EF1F7520}" destId="{65944032-2CFA-4BD5-9EB9-354F61CA8201}" srcOrd="1" destOrd="0" presId="urn:microsoft.com/office/officeart/2005/8/layout/hierarchy2"/>
    <dgm:cxn modelId="{DB681939-9470-4A7F-A9DB-480F0B25D4E2}" type="presParOf" srcId="{72C510D1-D83D-4C7C-8295-28BD2D647157}" destId="{E209A8E1-DEDF-4C10-8CB7-AFA08AACA9F9}" srcOrd="2" destOrd="0" presId="urn:microsoft.com/office/officeart/2005/8/layout/hierarchy2"/>
    <dgm:cxn modelId="{EB3DDF36-B098-41EB-8061-539D9EFFD9FF}" type="presParOf" srcId="{E209A8E1-DEDF-4C10-8CB7-AFA08AACA9F9}" destId="{E43AA58C-4945-4D95-901A-5B820001D0EC}" srcOrd="0" destOrd="0" presId="urn:microsoft.com/office/officeart/2005/8/layout/hierarchy2"/>
    <dgm:cxn modelId="{F30DD3C6-9479-4876-A47D-5679778066A5}" type="presParOf" srcId="{72C510D1-D83D-4C7C-8295-28BD2D647157}" destId="{845B5CFA-5A30-4A6E-A131-2A14040821DA}" srcOrd="3" destOrd="0" presId="urn:microsoft.com/office/officeart/2005/8/layout/hierarchy2"/>
    <dgm:cxn modelId="{33EBA560-AD1E-4604-AB60-A5FD747FA2D9}" type="presParOf" srcId="{845B5CFA-5A30-4A6E-A131-2A14040821DA}" destId="{210DD4B2-9CF7-486D-A17D-17883F8B688F}" srcOrd="0" destOrd="0" presId="urn:microsoft.com/office/officeart/2005/8/layout/hierarchy2"/>
    <dgm:cxn modelId="{5F5B0DF2-3A04-4602-A347-05B8F6340911}" type="presParOf" srcId="{845B5CFA-5A30-4A6E-A131-2A14040821DA}" destId="{288036BF-F9D4-4DE9-85B2-EC84BC00AC0A}" srcOrd="1" destOrd="0" presId="urn:microsoft.com/office/officeart/2005/8/layout/hierarchy2"/>
    <dgm:cxn modelId="{3703DE60-4A18-47D4-8FA6-2C14ABE9A733}" type="presParOf" srcId="{72C510D1-D83D-4C7C-8295-28BD2D647157}" destId="{8F020949-6DFC-4184-8A24-33F4BE685E14}" srcOrd="4" destOrd="0" presId="urn:microsoft.com/office/officeart/2005/8/layout/hierarchy2"/>
    <dgm:cxn modelId="{08F890A7-E49C-45E4-A8F9-04A65B222D40}" type="presParOf" srcId="{8F020949-6DFC-4184-8A24-33F4BE685E14}" destId="{E3A19169-4D3A-4EE5-81C8-46B8D9CB45FE}" srcOrd="0" destOrd="0" presId="urn:microsoft.com/office/officeart/2005/8/layout/hierarchy2"/>
    <dgm:cxn modelId="{B49A9A13-F818-4C48-82CF-4F2CABE50DDD}" type="presParOf" srcId="{72C510D1-D83D-4C7C-8295-28BD2D647157}" destId="{B4CB4C4C-CEB4-49A6-B489-2D960206F027}" srcOrd="5" destOrd="0" presId="urn:microsoft.com/office/officeart/2005/8/layout/hierarchy2"/>
    <dgm:cxn modelId="{F166B41A-A6F6-49CE-95A9-92F5CA8504B2}" type="presParOf" srcId="{B4CB4C4C-CEB4-49A6-B489-2D960206F027}" destId="{352EF1B5-C37F-45ED-9F71-CA83FB613189}" srcOrd="0" destOrd="0" presId="urn:microsoft.com/office/officeart/2005/8/layout/hierarchy2"/>
    <dgm:cxn modelId="{F617BDB3-67A7-40F3-B0CE-7E7547A94044}" type="presParOf" srcId="{B4CB4C4C-CEB4-49A6-B489-2D960206F027}" destId="{78B4377E-DFC1-45F8-8193-61373EEDF3FF}" srcOrd="1" destOrd="0" presId="urn:microsoft.com/office/officeart/2005/8/layout/hierarchy2"/>
    <dgm:cxn modelId="{C567D95F-090A-47E9-921C-AD65460C6CCA}" type="presParOf" srcId="{72C510D1-D83D-4C7C-8295-28BD2D647157}" destId="{4C7BF754-3F9D-4F60-BFC0-D829BB18614F}" srcOrd="6" destOrd="0" presId="urn:microsoft.com/office/officeart/2005/8/layout/hierarchy2"/>
    <dgm:cxn modelId="{3AB39D32-8418-4F7B-831C-AEF6F16AA1E7}" type="presParOf" srcId="{4C7BF754-3F9D-4F60-BFC0-D829BB18614F}" destId="{C287D964-18F2-40F5-89BB-EFFFEBCAB44F}" srcOrd="0" destOrd="0" presId="urn:microsoft.com/office/officeart/2005/8/layout/hierarchy2"/>
    <dgm:cxn modelId="{D9FA2CF3-EB64-4AD7-AF2C-84C8D970CB4F}" type="presParOf" srcId="{72C510D1-D83D-4C7C-8295-28BD2D647157}" destId="{24207EA2-D106-45E4-ADBF-A289A6C7D36B}" srcOrd="7" destOrd="0" presId="urn:microsoft.com/office/officeart/2005/8/layout/hierarchy2"/>
    <dgm:cxn modelId="{443AC757-46AC-4C55-8334-6E2D9A3368F2}" type="presParOf" srcId="{24207EA2-D106-45E4-ADBF-A289A6C7D36B}" destId="{25FCCAE8-AF5D-4778-B2B7-D539F3AB8F27}" srcOrd="0" destOrd="0" presId="urn:microsoft.com/office/officeart/2005/8/layout/hierarchy2"/>
    <dgm:cxn modelId="{ADDA4C1F-4540-4D5E-8828-E75EA2F14F43}" type="presParOf" srcId="{24207EA2-D106-45E4-ADBF-A289A6C7D36B}" destId="{E881C172-3080-44CF-B15E-83A8736EC4A2}" srcOrd="1" destOrd="0" presId="urn:microsoft.com/office/officeart/2005/8/layout/hierarchy2"/>
    <dgm:cxn modelId="{ABAF4952-6237-436C-8BDD-95F9E1006076}" type="presParOf" srcId="{26E0323E-AE15-4437-A6AC-9517EB0A2D86}" destId="{8FB00D01-DDC3-4AD0-911F-70560A828C07}" srcOrd="2" destOrd="0" presId="urn:microsoft.com/office/officeart/2005/8/layout/hierarchy2"/>
    <dgm:cxn modelId="{68A6DAA7-D1F7-4857-AB42-08DC99111C84}" type="presParOf" srcId="{8FB00D01-DDC3-4AD0-911F-70560A828C07}" destId="{F1AD89C0-9ADB-463D-9F8A-B4605E0C05FC}" srcOrd="0" destOrd="0" presId="urn:microsoft.com/office/officeart/2005/8/layout/hierarchy2"/>
    <dgm:cxn modelId="{43ED45FB-6A55-4B9F-BD38-40906F073F90}" type="presParOf" srcId="{26E0323E-AE15-4437-A6AC-9517EB0A2D86}" destId="{3AF2AA76-B5FB-4D36-88A4-039367BAAA69}" srcOrd="3" destOrd="0" presId="urn:microsoft.com/office/officeart/2005/8/layout/hierarchy2"/>
    <dgm:cxn modelId="{4DDD1176-E2AD-4393-AFE9-FA5A1B175230}" type="presParOf" srcId="{3AF2AA76-B5FB-4D36-88A4-039367BAAA69}" destId="{04042E82-39E7-4D37-B1BA-8393B2EC050B}" srcOrd="0" destOrd="0" presId="urn:microsoft.com/office/officeart/2005/8/layout/hierarchy2"/>
    <dgm:cxn modelId="{98DC1775-CEF1-41BC-A77A-54C1A40C6309}" type="presParOf" srcId="{3AF2AA76-B5FB-4D36-88A4-039367BAAA69}" destId="{2E6D61F2-397F-4583-A796-03DD821BD77C}" srcOrd="1" destOrd="0" presId="urn:microsoft.com/office/officeart/2005/8/layout/hierarchy2"/>
    <dgm:cxn modelId="{3796013F-1371-4910-93D5-6C34D4A8D349}" type="presParOf" srcId="{2E6D61F2-397F-4583-A796-03DD821BD77C}" destId="{E8265507-CD36-453A-BB09-C9A6EF73A54C}" srcOrd="0" destOrd="0" presId="urn:microsoft.com/office/officeart/2005/8/layout/hierarchy2"/>
    <dgm:cxn modelId="{BA2D3122-ECD3-48FC-94ED-5C4CA4F91E0D}" type="presParOf" srcId="{E8265507-CD36-453A-BB09-C9A6EF73A54C}" destId="{E8461A91-3B96-4AF7-9A56-53FD744B5564}" srcOrd="0" destOrd="0" presId="urn:microsoft.com/office/officeart/2005/8/layout/hierarchy2"/>
    <dgm:cxn modelId="{E2CE9934-5449-4989-A790-29D224926F29}" type="presParOf" srcId="{2E6D61F2-397F-4583-A796-03DD821BD77C}" destId="{2EC52106-1E26-4DFF-84F3-177BC828A6E4}" srcOrd="1" destOrd="0" presId="urn:microsoft.com/office/officeart/2005/8/layout/hierarchy2"/>
    <dgm:cxn modelId="{DF48905B-4995-40D4-B7DD-B2F747A951C1}" type="presParOf" srcId="{2EC52106-1E26-4DFF-84F3-177BC828A6E4}" destId="{340DB2A9-63D8-4A6D-9889-F6CF737AF071}" srcOrd="0" destOrd="0" presId="urn:microsoft.com/office/officeart/2005/8/layout/hierarchy2"/>
    <dgm:cxn modelId="{96068589-1864-4878-85C1-562E768CA28B}" type="presParOf" srcId="{2EC52106-1E26-4DFF-84F3-177BC828A6E4}" destId="{B1880157-FF33-4780-9A20-16BF375C66CD}" srcOrd="1" destOrd="0" presId="urn:microsoft.com/office/officeart/2005/8/layout/hierarchy2"/>
    <dgm:cxn modelId="{8CDE715E-0976-4491-8336-01EAFDE8F16A}" type="presParOf" srcId="{2E6D61F2-397F-4583-A796-03DD821BD77C}" destId="{4059A101-47FC-41B6-9658-46604263EAFE}" srcOrd="2" destOrd="0" presId="urn:microsoft.com/office/officeart/2005/8/layout/hierarchy2"/>
    <dgm:cxn modelId="{431110F8-826F-4F49-8FE9-BD1F7E62B753}" type="presParOf" srcId="{4059A101-47FC-41B6-9658-46604263EAFE}" destId="{1878B3ED-8ABF-4568-9941-6E47114388B3}" srcOrd="0" destOrd="0" presId="urn:microsoft.com/office/officeart/2005/8/layout/hierarchy2"/>
    <dgm:cxn modelId="{7998913A-F75E-4A98-AF3E-2C17953EDB1F}" type="presParOf" srcId="{2E6D61F2-397F-4583-A796-03DD821BD77C}" destId="{2515E62E-29E4-4065-B3C9-4A42466F2490}" srcOrd="3" destOrd="0" presId="urn:microsoft.com/office/officeart/2005/8/layout/hierarchy2"/>
    <dgm:cxn modelId="{103C9EEA-32A2-44C8-9621-05AA6996760B}" type="presParOf" srcId="{2515E62E-29E4-4065-B3C9-4A42466F2490}" destId="{67E73D9F-B300-4AE6-8FA9-8F41EB40B76A}" srcOrd="0" destOrd="0" presId="urn:microsoft.com/office/officeart/2005/8/layout/hierarchy2"/>
    <dgm:cxn modelId="{B6218B8F-3DB1-4DB3-A30A-C7FA47489007}" type="presParOf" srcId="{2515E62E-29E4-4065-B3C9-4A42466F2490}" destId="{C6355C9B-B6DD-449C-AF62-E60CEBD71ABA}" srcOrd="1" destOrd="0" presId="urn:microsoft.com/office/officeart/2005/8/layout/hierarchy2"/>
    <dgm:cxn modelId="{111C043D-B3EB-4853-A7A9-4DB3DFC3006A}" type="presParOf" srcId="{2E6D61F2-397F-4583-A796-03DD821BD77C}" destId="{221A450B-85C7-4CFF-AD87-4F1D9DF47084}" srcOrd="4" destOrd="0" presId="urn:microsoft.com/office/officeart/2005/8/layout/hierarchy2"/>
    <dgm:cxn modelId="{74AD7DF2-B5AD-42CF-A43F-1437729F4E28}" type="presParOf" srcId="{221A450B-85C7-4CFF-AD87-4F1D9DF47084}" destId="{9F79E153-8736-45D2-9981-E29CCA21D6A9}" srcOrd="0" destOrd="0" presId="urn:microsoft.com/office/officeart/2005/8/layout/hierarchy2"/>
    <dgm:cxn modelId="{5F69BDF3-9147-4DA4-84D7-24C808C5F43B}" type="presParOf" srcId="{2E6D61F2-397F-4583-A796-03DD821BD77C}" destId="{56D19E08-794C-401E-8469-24D279B6A6E3}" srcOrd="5" destOrd="0" presId="urn:microsoft.com/office/officeart/2005/8/layout/hierarchy2"/>
    <dgm:cxn modelId="{2B1C5133-2C29-432F-A720-13B1F1B3D90E}" type="presParOf" srcId="{56D19E08-794C-401E-8469-24D279B6A6E3}" destId="{EB9DE652-08D1-4E8F-929C-DACB5D8A99F9}" srcOrd="0" destOrd="0" presId="urn:microsoft.com/office/officeart/2005/8/layout/hierarchy2"/>
    <dgm:cxn modelId="{828BA95B-56DE-40D2-806B-9EE1B9F800EF}" type="presParOf" srcId="{56D19E08-794C-401E-8469-24D279B6A6E3}" destId="{7F483738-8A46-4387-A259-806C630437BB}" srcOrd="1" destOrd="0" presId="urn:microsoft.com/office/officeart/2005/8/layout/hierarchy2"/>
    <dgm:cxn modelId="{C884E853-8C03-4027-AB19-776E65814BC8}" type="presParOf" srcId="{2E6D61F2-397F-4583-A796-03DD821BD77C}" destId="{4000D92B-C9B7-4778-BB20-52B5ADEAF55C}" srcOrd="6" destOrd="0" presId="urn:microsoft.com/office/officeart/2005/8/layout/hierarchy2"/>
    <dgm:cxn modelId="{7AD9E57C-12D1-47DD-BE48-E895829754DB}" type="presParOf" srcId="{4000D92B-C9B7-4778-BB20-52B5ADEAF55C}" destId="{8B45840E-519C-4D77-87EE-A97DB1DD41C2}" srcOrd="0" destOrd="0" presId="urn:microsoft.com/office/officeart/2005/8/layout/hierarchy2"/>
    <dgm:cxn modelId="{C4A370ED-E5E2-4DC1-B253-93A27D6882C0}" type="presParOf" srcId="{2E6D61F2-397F-4583-A796-03DD821BD77C}" destId="{2EF5AB7D-0C1E-43F7-B4BB-F4DE1C620EB5}" srcOrd="7" destOrd="0" presId="urn:microsoft.com/office/officeart/2005/8/layout/hierarchy2"/>
    <dgm:cxn modelId="{EEAE24BD-50C8-48A1-8127-C0865F565E5B}" type="presParOf" srcId="{2EF5AB7D-0C1E-43F7-B4BB-F4DE1C620EB5}" destId="{15808EF8-7A01-43E8-9C48-C31378F5B1E8}" srcOrd="0" destOrd="0" presId="urn:microsoft.com/office/officeart/2005/8/layout/hierarchy2"/>
    <dgm:cxn modelId="{78785D69-C32D-462F-8F07-8EF87EC342C8}" type="presParOf" srcId="{2EF5AB7D-0C1E-43F7-B4BB-F4DE1C620EB5}" destId="{43DA7939-510A-4670-9A55-40B10865B8AC}" srcOrd="1" destOrd="0" presId="urn:microsoft.com/office/officeart/2005/8/layout/hierarchy2"/>
    <dgm:cxn modelId="{1444E512-2275-414F-8DF3-88E9169A2D8F}" type="presParOf" srcId="{2E6D61F2-397F-4583-A796-03DD821BD77C}" destId="{FC7D2A27-255D-4BDA-B515-5284F2A57F81}" srcOrd="8" destOrd="0" presId="urn:microsoft.com/office/officeart/2005/8/layout/hierarchy2"/>
    <dgm:cxn modelId="{C24463CE-0C5F-4711-84B1-1FEF7CB473C9}" type="presParOf" srcId="{FC7D2A27-255D-4BDA-B515-5284F2A57F81}" destId="{FEF196A7-3F5B-457C-8E7B-5C0F65FA9FEA}" srcOrd="0" destOrd="0" presId="urn:microsoft.com/office/officeart/2005/8/layout/hierarchy2"/>
    <dgm:cxn modelId="{6855B8DD-A9D8-4140-B97A-774937C6D736}" type="presParOf" srcId="{2E6D61F2-397F-4583-A796-03DD821BD77C}" destId="{B736B325-25C2-4C09-9B31-07C31B08DA28}" srcOrd="9" destOrd="0" presId="urn:microsoft.com/office/officeart/2005/8/layout/hierarchy2"/>
    <dgm:cxn modelId="{0B2F7BF9-1C7F-4B53-985B-C55FD765E364}" type="presParOf" srcId="{B736B325-25C2-4C09-9B31-07C31B08DA28}" destId="{F0C28563-78C6-4AA6-BD45-2D2B96553D1F}" srcOrd="0" destOrd="0" presId="urn:microsoft.com/office/officeart/2005/8/layout/hierarchy2"/>
    <dgm:cxn modelId="{0C4DD7DF-19D7-4F87-9BCA-F98213C61829}" type="presParOf" srcId="{B736B325-25C2-4C09-9B31-07C31B08DA28}" destId="{F79FE75C-E408-4039-9485-0C9FF1E65A39}" srcOrd="1" destOrd="0" presId="urn:microsoft.com/office/officeart/2005/8/layout/hierarchy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CB14C03-8552-4E5C-81EF-743D70A4108A}" type="doc">
      <dgm:prSet loTypeId="urn:microsoft.com/office/officeart/2005/8/layout/hierarchy2" loCatId="hierarchy" qsTypeId="urn:microsoft.com/office/officeart/2005/8/quickstyle/simple1" qsCatId="simple" csTypeId="urn:microsoft.com/office/officeart/2005/8/colors/colorful1" csCatId="colorful" phldr="1"/>
      <dgm:spPr/>
      <dgm:t>
        <a:bodyPr/>
        <a:lstStyle/>
        <a:p>
          <a:endParaRPr lang="ms-MY"/>
        </a:p>
      </dgm:t>
    </dgm:pt>
    <dgm:pt modelId="{F28FA6FD-140F-4544-BADC-500128D6E1F8}">
      <dgm:prSet phldrT="[Text]" custT="1"/>
      <dgm:spPr/>
      <dgm:t>
        <a:bodyPr/>
        <a:lstStyle/>
        <a:p>
          <a:r>
            <a:rPr lang="en-US" sz="2800" b="1" dirty="0" smtClean="0"/>
            <a:t>Bracketing Methods</a:t>
          </a:r>
          <a:endParaRPr lang="ms-MY" sz="2800" b="1" dirty="0"/>
        </a:p>
      </dgm:t>
    </dgm:pt>
    <dgm:pt modelId="{51BE5D00-F406-44D0-8016-A87CD33396E4}" type="parTrans" cxnId="{0EE28E15-2524-462C-AE0E-2ACA239015BB}">
      <dgm:prSet/>
      <dgm:spPr/>
      <dgm:t>
        <a:bodyPr/>
        <a:lstStyle/>
        <a:p>
          <a:endParaRPr lang="ms-MY" sz="2800" b="1"/>
        </a:p>
      </dgm:t>
    </dgm:pt>
    <dgm:pt modelId="{FDBE1B72-B480-4B92-92F0-90FC818FE66A}" type="sibTrans" cxnId="{0EE28E15-2524-462C-AE0E-2ACA239015BB}">
      <dgm:prSet/>
      <dgm:spPr/>
      <dgm:t>
        <a:bodyPr/>
        <a:lstStyle/>
        <a:p>
          <a:endParaRPr lang="ms-MY" sz="2800" b="1"/>
        </a:p>
      </dgm:t>
    </dgm:pt>
    <dgm:pt modelId="{D65F1B20-714C-4EDF-9435-B995D8825149}">
      <dgm:prSet phldrT="[Text]" custT="1"/>
      <dgm:spPr/>
      <dgm:t>
        <a:bodyPr/>
        <a:lstStyle/>
        <a:p>
          <a:r>
            <a:rPr lang="en-US" sz="2800" b="1" dirty="0" smtClean="0"/>
            <a:t>Bisection</a:t>
          </a:r>
        </a:p>
        <a:p>
          <a:r>
            <a:rPr lang="en-US" sz="2800" b="1" dirty="0" smtClean="0"/>
            <a:t> Method</a:t>
          </a:r>
          <a:endParaRPr lang="ms-MY" sz="2800" b="1" dirty="0"/>
        </a:p>
      </dgm:t>
    </dgm:pt>
    <dgm:pt modelId="{3AB157BB-8850-4BE1-8574-C0519FF1D344}" type="parTrans" cxnId="{DD48306F-0D8E-455F-A941-229449EF69D8}">
      <dgm:prSet custT="1"/>
      <dgm:spPr/>
      <dgm:t>
        <a:bodyPr/>
        <a:lstStyle/>
        <a:p>
          <a:endParaRPr lang="ms-MY" sz="2800" b="1"/>
        </a:p>
      </dgm:t>
    </dgm:pt>
    <dgm:pt modelId="{80B95E7B-F340-4EB5-959A-FFBDD18E1413}" type="sibTrans" cxnId="{DD48306F-0D8E-455F-A941-229449EF69D8}">
      <dgm:prSet/>
      <dgm:spPr/>
      <dgm:t>
        <a:bodyPr/>
        <a:lstStyle/>
        <a:p>
          <a:endParaRPr lang="ms-MY" sz="2800" b="1"/>
        </a:p>
      </dgm:t>
    </dgm:pt>
    <dgm:pt modelId="{AA24FA24-EFE2-4CE2-B623-8ABCE129FD0F}" type="pres">
      <dgm:prSet presAssocID="{DCB14C03-8552-4E5C-81EF-743D70A4108A}" presName="diagram" presStyleCnt="0">
        <dgm:presLayoutVars>
          <dgm:chPref val="1"/>
          <dgm:dir/>
          <dgm:animOne val="branch"/>
          <dgm:animLvl val="lvl"/>
          <dgm:resizeHandles val="exact"/>
        </dgm:presLayoutVars>
      </dgm:prSet>
      <dgm:spPr/>
      <dgm:t>
        <a:bodyPr/>
        <a:lstStyle/>
        <a:p>
          <a:endParaRPr lang="ms-MY"/>
        </a:p>
      </dgm:t>
    </dgm:pt>
    <dgm:pt modelId="{4EE77B31-71D2-4DFD-AA37-CD485C3E6A90}" type="pres">
      <dgm:prSet presAssocID="{F28FA6FD-140F-4544-BADC-500128D6E1F8}" presName="root1" presStyleCnt="0"/>
      <dgm:spPr/>
    </dgm:pt>
    <dgm:pt modelId="{819C9BD6-66FA-4E05-A7CF-3AC23430E713}" type="pres">
      <dgm:prSet presAssocID="{F28FA6FD-140F-4544-BADC-500128D6E1F8}" presName="LevelOneTextNode" presStyleLbl="node0" presStyleIdx="0" presStyleCnt="1">
        <dgm:presLayoutVars>
          <dgm:chPref val="3"/>
        </dgm:presLayoutVars>
      </dgm:prSet>
      <dgm:spPr/>
      <dgm:t>
        <a:bodyPr/>
        <a:lstStyle/>
        <a:p>
          <a:endParaRPr lang="ms-MY"/>
        </a:p>
      </dgm:t>
    </dgm:pt>
    <dgm:pt modelId="{26E0323E-AE15-4437-A6AC-9517EB0A2D86}" type="pres">
      <dgm:prSet presAssocID="{F28FA6FD-140F-4544-BADC-500128D6E1F8}" presName="level2hierChild" presStyleCnt="0"/>
      <dgm:spPr/>
    </dgm:pt>
    <dgm:pt modelId="{E209A8E1-DEDF-4C10-8CB7-AFA08AACA9F9}" type="pres">
      <dgm:prSet presAssocID="{3AB157BB-8850-4BE1-8574-C0519FF1D344}" presName="conn2-1" presStyleLbl="parChTrans1D2" presStyleIdx="0" presStyleCnt="1"/>
      <dgm:spPr/>
      <dgm:t>
        <a:bodyPr/>
        <a:lstStyle/>
        <a:p>
          <a:endParaRPr lang="ms-MY"/>
        </a:p>
      </dgm:t>
    </dgm:pt>
    <dgm:pt modelId="{E43AA58C-4945-4D95-901A-5B820001D0EC}" type="pres">
      <dgm:prSet presAssocID="{3AB157BB-8850-4BE1-8574-C0519FF1D344}" presName="connTx" presStyleLbl="parChTrans1D2" presStyleIdx="0" presStyleCnt="1"/>
      <dgm:spPr/>
      <dgm:t>
        <a:bodyPr/>
        <a:lstStyle/>
        <a:p>
          <a:endParaRPr lang="ms-MY"/>
        </a:p>
      </dgm:t>
    </dgm:pt>
    <dgm:pt modelId="{845B5CFA-5A30-4A6E-A131-2A14040821DA}" type="pres">
      <dgm:prSet presAssocID="{D65F1B20-714C-4EDF-9435-B995D8825149}" presName="root2" presStyleCnt="0"/>
      <dgm:spPr/>
    </dgm:pt>
    <dgm:pt modelId="{210DD4B2-9CF7-486D-A17D-17883F8B688F}" type="pres">
      <dgm:prSet presAssocID="{D65F1B20-714C-4EDF-9435-B995D8825149}" presName="LevelTwoTextNode" presStyleLbl="node2" presStyleIdx="0" presStyleCnt="1">
        <dgm:presLayoutVars>
          <dgm:chPref val="3"/>
        </dgm:presLayoutVars>
      </dgm:prSet>
      <dgm:spPr/>
      <dgm:t>
        <a:bodyPr/>
        <a:lstStyle/>
        <a:p>
          <a:endParaRPr lang="ms-MY"/>
        </a:p>
      </dgm:t>
    </dgm:pt>
    <dgm:pt modelId="{288036BF-F9D4-4DE9-85B2-EC84BC00AC0A}" type="pres">
      <dgm:prSet presAssocID="{D65F1B20-714C-4EDF-9435-B995D8825149}" presName="level3hierChild" presStyleCnt="0"/>
      <dgm:spPr/>
    </dgm:pt>
  </dgm:ptLst>
  <dgm:cxnLst>
    <dgm:cxn modelId="{77AE7B95-ABCE-446A-BF51-D2F5E116EB76}" type="presOf" srcId="{D65F1B20-714C-4EDF-9435-B995D8825149}" destId="{210DD4B2-9CF7-486D-A17D-17883F8B688F}" srcOrd="0" destOrd="0" presId="urn:microsoft.com/office/officeart/2005/8/layout/hierarchy2"/>
    <dgm:cxn modelId="{0F39A142-9D8B-43D5-8B18-9AEE300932EF}" type="presOf" srcId="{F28FA6FD-140F-4544-BADC-500128D6E1F8}" destId="{819C9BD6-66FA-4E05-A7CF-3AC23430E713}" srcOrd="0" destOrd="0" presId="urn:microsoft.com/office/officeart/2005/8/layout/hierarchy2"/>
    <dgm:cxn modelId="{DD48306F-0D8E-455F-A941-229449EF69D8}" srcId="{F28FA6FD-140F-4544-BADC-500128D6E1F8}" destId="{D65F1B20-714C-4EDF-9435-B995D8825149}" srcOrd="0" destOrd="0" parTransId="{3AB157BB-8850-4BE1-8574-C0519FF1D344}" sibTransId="{80B95E7B-F340-4EB5-959A-FFBDD18E1413}"/>
    <dgm:cxn modelId="{23376D4A-0725-4051-A728-E50CCA584C83}" type="presOf" srcId="{DCB14C03-8552-4E5C-81EF-743D70A4108A}" destId="{AA24FA24-EFE2-4CE2-B623-8ABCE129FD0F}" srcOrd="0" destOrd="0" presId="urn:microsoft.com/office/officeart/2005/8/layout/hierarchy2"/>
    <dgm:cxn modelId="{0EE28E15-2524-462C-AE0E-2ACA239015BB}" srcId="{DCB14C03-8552-4E5C-81EF-743D70A4108A}" destId="{F28FA6FD-140F-4544-BADC-500128D6E1F8}" srcOrd="0" destOrd="0" parTransId="{51BE5D00-F406-44D0-8016-A87CD33396E4}" sibTransId="{FDBE1B72-B480-4B92-92F0-90FC818FE66A}"/>
    <dgm:cxn modelId="{207CFE4F-3821-4EF1-92A4-CB1990F8E426}" type="presOf" srcId="{3AB157BB-8850-4BE1-8574-C0519FF1D344}" destId="{E209A8E1-DEDF-4C10-8CB7-AFA08AACA9F9}" srcOrd="0" destOrd="0" presId="urn:microsoft.com/office/officeart/2005/8/layout/hierarchy2"/>
    <dgm:cxn modelId="{1218B7B9-AE08-4684-A940-77DA939CDA91}" type="presOf" srcId="{3AB157BB-8850-4BE1-8574-C0519FF1D344}" destId="{E43AA58C-4945-4D95-901A-5B820001D0EC}" srcOrd="1" destOrd="0" presId="urn:microsoft.com/office/officeart/2005/8/layout/hierarchy2"/>
    <dgm:cxn modelId="{7B9019B9-5A22-4237-9C91-54C87A47F47A}" type="presParOf" srcId="{AA24FA24-EFE2-4CE2-B623-8ABCE129FD0F}" destId="{4EE77B31-71D2-4DFD-AA37-CD485C3E6A90}" srcOrd="0" destOrd="0" presId="urn:microsoft.com/office/officeart/2005/8/layout/hierarchy2"/>
    <dgm:cxn modelId="{38C04E0F-F192-48E8-B2F9-F21E3477E53F}" type="presParOf" srcId="{4EE77B31-71D2-4DFD-AA37-CD485C3E6A90}" destId="{819C9BD6-66FA-4E05-A7CF-3AC23430E713}" srcOrd="0" destOrd="0" presId="urn:microsoft.com/office/officeart/2005/8/layout/hierarchy2"/>
    <dgm:cxn modelId="{6C3C2AC3-BFA7-4FDD-8B15-5B3C77BD9D12}" type="presParOf" srcId="{4EE77B31-71D2-4DFD-AA37-CD485C3E6A90}" destId="{26E0323E-AE15-4437-A6AC-9517EB0A2D86}" srcOrd="1" destOrd="0" presId="urn:microsoft.com/office/officeart/2005/8/layout/hierarchy2"/>
    <dgm:cxn modelId="{7B08843F-DAA7-4EEB-8646-EE8385DCC1DF}" type="presParOf" srcId="{26E0323E-AE15-4437-A6AC-9517EB0A2D86}" destId="{E209A8E1-DEDF-4C10-8CB7-AFA08AACA9F9}" srcOrd="0" destOrd="0" presId="urn:microsoft.com/office/officeart/2005/8/layout/hierarchy2"/>
    <dgm:cxn modelId="{D49E3969-5D86-47B0-ABCC-8C90A0E21F30}" type="presParOf" srcId="{E209A8E1-DEDF-4C10-8CB7-AFA08AACA9F9}" destId="{E43AA58C-4945-4D95-901A-5B820001D0EC}" srcOrd="0" destOrd="0" presId="urn:microsoft.com/office/officeart/2005/8/layout/hierarchy2"/>
    <dgm:cxn modelId="{2C8C3BA7-258B-411C-AB81-59C4650F9CF5}" type="presParOf" srcId="{26E0323E-AE15-4437-A6AC-9517EB0A2D86}" destId="{845B5CFA-5A30-4A6E-A131-2A14040821DA}" srcOrd="1" destOrd="0" presId="urn:microsoft.com/office/officeart/2005/8/layout/hierarchy2"/>
    <dgm:cxn modelId="{F86E1966-629C-466D-B446-82FE327B8077}" type="presParOf" srcId="{845B5CFA-5A30-4A6E-A131-2A14040821DA}" destId="{210DD4B2-9CF7-486D-A17D-17883F8B688F}" srcOrd="0" destOrd="0" presId="urn:microsoft.com/office/officeart/2005/8/layout/hierarchy2"/>
    <dgm:cxn modelId="{0A5661EE-DAF1-4CAF-8FEE-774CEE81258F}" type="presParOf" srcId="{845B5CFA-5A30-4A6E-A131-2A14040821DA}" destId="{288036BF-F9D4-4DE9-85B2-EC84BC00AC0A}" srcOrd="1" destOrd="0" presId="urn:microsoft.com/office/officeart/2005/8/layout/hierarchy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CB14C03-8552-4E5C-81EF-743D70A4108A}" type="doc">
      <dgm:prSet loTypeId="urn:microsoft.com/office/officeart/2005/8/layout/hierarchy2" loCatId="hierarchy" qsTypeId="urn:microsoft.com/office/officeart/2005/8/quickstyle/simple1" qsCatId="simple" csTypeId="urn:microsoft.com/office/officeart/2005/8/colors/colorful1" csCatId="colorful" phldr="1"/>
      <dgm:spPr/>
      <dgm:t>
        <a:bodyPr/>
        <a:lstStyle/>
        <a:p>
          <a:endParaRPr lang="ms-MY"/>
        </a:p>
      </dgm:t>
    </dgm:pt>
    <dgm:pt modelId="{B059F258-0AC4-4305-B518-8E93BF25C509}">
      <dgm:prSet phldrT="[Text]" custT="1"/>
      <dgm:spPr/>
      <dgm:t>
        <a:bodyPr/>
        <a:lstStyle/>
        <a:p>
          <a:r>
            <a:rPr lang="en-US" sz="2400" b="1" dirty="0" smtClean="0"/>
            <a:t>Open Methods</a:t>
          </a:r>
          <a:endParaRPr lang="ms-MY" sz="2400" b="1" dirty="0"/>
        </a:p>
      </dgm:t>
    </dgm:pt>
    <dgm:pt modelId="{D33C78F6-6330-4724-A040-A163BFB106A5}" type="sibTrans" cxnId="{2F496B66-E9C3-4611-B9FB-55F8BE675141}">
      <dgm:prSet/>
      <dgm:spPr/>
      <dgm:t>
        <a:bodyPr/>
        <a:lstStyle/>
        <a:p>
          <a:endParaRPr lang="ms-MY" sz="2400" b="1"/>
        </a:p>
      </dgm:t>
    </dgm:pt>
    <dgm:pt modelId="{FC0F3E1E-CBD7-4A6B-91A2-E9D251B1CF7D}" type="parTrans" cxnId="{2F496B66-E9C3-4611-B9FB-55F8BE675141}">
      <dgm:prSet custT="1"/>
      <dgm:spPr/>
      <dgm:t>
        <a:bodyPr/>
        <a:lstStyle/>
        <a:p>
          <a:endParaRPr lang="ms-MY" sz="2400" b="1"/>
        </a:p>
      </dgm:t>
    </dgm:pt>
    <dgm:pt modelId="{8A6D5B2F-829C-4D2A-B402-BE0C30FC8104}">
      <dgm:prSet phldrT="[Text]" custT="1"/>
      <dgm:spPr/>
      <dgm:t>
        <a:bodyPr/>
        <a:lstStyle/>
        <a:p>
          <a:r>
            <a:rPr lang="en-US" sz="2400" b="1" dirty="0" smtClean="0"/>
            <a:t>Fixed-point iteration</a:t>
          </a:r>
          <a:endParaRPr lang="ms-MY" sz="2400" b="1" dirty="0"/>
        </a:p>
      </dgm:t>
    </dgm:pt>
    <dgm:pt modelId="{0B623CA9-FD92-4E3B-B262-8962F746BA1D}" type="parTrans" cxnId="{7E2ACC75-9430-427C-A8A8-41BBADD0C6E3}">
      <dgm:prSet custT="1"/>
      <dgm:spPr/>
      <dgm:t>
        <a:bodyPr/>
        <a:lstStyle/>
        <a:p>
          <a:endParaRPr lang="ms-MY" sz="2400" b="1"/>
        </a:p>
      </dgm:t>
    </dgm:pt>
    <dgm:pt modelId="{9915215A-5C98-4040-ACBF-7F50003A10F9}" type="sibTrans" cxnId="{7E2ACC75-9430-427C-A8A8-41BBADD0C6E3}">
      <dgm:prSet/>
      <dgm:spPr/>
      <dgm:t>
        <a:bodyPr/>
        <a:lstStyle/>
        <a:p>
          <a:endParaRPr lang="ms-MY" sz="2400" b="1"/>
        </a:p>
      </dgm:t>
    </dgm:pt>
    <dgm:pt modelId="{15644D20-BE01-4B3D-89B0-9110AF8C65BF}">
      <dgm:prSet phldrT="[Text]" custT="1"/>
      <dgm:spPr/>
      <dgm:t>
        <a:bodyPr/>
        <a:lstStyle/>
        <a:p>
          <a:r>
            <a:rPr lang="en-US" sz="2400" b="1" dirty="0" smtClean="0"/>
            <a:t>Newton </a:t>
          </a:r>
          <a:r>
            <a:rPr lang="en-US" sz="2400" b="1" dirty="0" err="1" smtClean="0"/>
            <a:t>Raphson</a:t>
          </a:r>
          <a:endParaRPr lang="ms-MY" sz="2400" b="1" dirty="0"/>
        </a:p>
      </dgm:t>
    </dgm:pt>
    <dgm:pt modelId="{1ACBED29-D260-4EAA-9CDD-DCBA372AC896}" type="parTrans" cxnId="{D0B8CF53-6505-47E6-B77C-03A57F1D8D82}">
      <dgm:prSet custT="1"/>
      <dgm:spPr/>
      <dgm:t>
        <a:bodyPr/>
        <a:lstStyle/>
        <a:p>
          <a:endParaRPr lang="ms-MY" sz="2400" b="1"/>
        </a:p>
      </dgm:t>
    </dgm:pt>
    <dgm:pt modelId="{5A55E3E9-FD48-4F8C-B295-38115741322E}" type="sibTrans" cxnId="{D0B8CF53-6505-47E6-B77C-03A57F1D8D82}">
      <dgm:prSet/>
      <dgm:spPr/>
      <dgm:t>
        <a:bodyPr/>
        <a:lstStyle/>
        <a:p>
          <a:endParaRPr lang="ms-MY" sz="2400" b="1"/>
        </a:p>
      </dgm:t>
    </dgm:pt>
    <dgm:pt modelId="{D80750A6-F029-4341-AFAA-9CCCBB954AF4}">
      <dgm:prSet phldrT="[Text]" custT="1"/>
      <dgm:spPr/>
      <dgm:t>
        <a:bodyPr/>
        <a:lstStyle/>
        <a:p>
          <a:r>
            <a:rPr lang="en-US" sz="2400" b="1" dirty="0" smtClean="0"/>
            <a:t>Secant</a:t>
          </a:r>
          <a:endParaRPr lang="ms-MY" sz="2400" b="1" dirty="0"/>
        </a:p>
      </dgm:t>
    </dgm:pt>
    <dgm:pt modelId="{6E033EAD-AA63-4B5B-A579-DF47E0A09AC3}" type="parTrans" cxnId="{E72DFEDD-BA94-44AC-BEDA-0E0D20642090}">
      <dgm:prSet/>
      <dgm:spPr/>
      <dgm:t>
        <a:bodyPr/>
        <a:lstStyle/>
        <a:p>
          <a:endParaRPr lang="ms-MY"/>
        </a:p>
      </dgm:t>
    </dgm:pt>
    <dgm:pt modelId="{4F833AB9-E3AF-4C18-A6C2-EBB1FFCB6E69}" type="sibTrans" cxnId="{E72DFEDD-BA94-44AC-BEDA-0E0D20642090}">
      <dgm:prSet/>
      <dgm:spPr/>
      <dgm:t>
        <a:bodyPr/>
        <a:lstStyle/>
        <a:p>
          <a:endParaRPr lang="ms-MY"/>
        </a:p>
      </dgm:t>
    </dgm:pt>
    <dgm:pt modelId="{AA24FA24-EFE2-4CE2-B623-8ABCE129FD0F}" type="pres">
      <dgm:prSet presAssocID="{DCB14C03-8552-4E5C-81EF-743D70A4108A}" presName="diagram" presStyleCnt="0">
        <dgm:presLayoutVars>
          <dgm:chPref val="1"/>
          <dgm:dir/>
          <dgm:animOne val="branch"/>
          <dgm:animLvl val="lvl"/>
          <dgm:resizeHandles val="exact"/>
        </dgm:presLayoutVars>
      </dgm:prSet>
      <dgm:spPr/>
      <dgm:t>
        <a:bodyPr/>
        <a:lstStyle/>
        <a:p>
          <a:endParaRPr lang="ms-MY"/>
        </a:p>
      </dgm:t>
    </dgm:pt>
    <dgm:pt modelId="{A23CAFC8-C43E-446D-B8F1-EA6A8AD91C15}" type="pres">
      <dgm:prSet presAssocID="{B059F258-0AC4-4305-B518-8E93BF25C509}" presName="root1" presStyleCnt="0"/>
      <dgm:spPr/>
    </dgm:pt>
    <dgm:pt modelId="{D784F0CD-943E-4070-9190-34B27649BAB8}" type="pres">
      <dgm:prSet presAssocID="{B059F258-0AC4-4305-B518-8E93BF25C509}" presName="LevelOneTextNode" presStyleLbl="node0" presStyleIdx="0" presStyleCnt="1">
        <dgm:presLayoutVars>
          <dgm:chPref val="3"/>
        </dgm:presLayoutVars>
      </dgm:prSet>
      <dgm:spPr/>
      <dgm:t>
        <a:bodyPr/>
        <a:lstStyle/>
        <a:p>
          <a:endParaRPr lang="ms-MY"/>
        </a:p>
      </dgm:t>
    </dgm:pt>
    <dgm:pt modelId="{58023BE6-62EB-44B0-BFFF-9BE0CFD66980}" type="pres">
      <dgm:prSet presAssocID="{B059F258-0AC4-4305-B518-8E93BF25C509}" presName="level2hierChild" presStyleCnt="0"/>
      <dgm:spPr/>
    </dgm:pt>
    <dgm:pt modelId="{E8265507-CD36-453A-BB09-C9A6EF73A54C}" type="pres">
      <dgm:prSet presAssocID="{0B623CA9-FD92-4E3B-B262-8962F746BA1D}" presName="conn2-1" presStyleLbl="parChTrans1D2" presStyleIdx="0" presStyleCnt="3"/>
      <dgm:spPr/>
      <dgm:t>
        <a:bodyPr/>
        <a:lstStyle/>
        <a:p>
          <a:endParaRPr lang="ms-MY"/>
        </a:p>
      </dgm:t>
    </dgm:pt>
    <dgm:pt modelId="{E8461A91-3B96-4AF7-9A56-53FD744B5564}" type="pres">
      <dgm:prSet presAssocID="{0B623CA9-FD92-4E3B-B262-8962F746BA1D}" presName="connTx" presStyleLbl="parChTrans1D2" presStyleIdx="0" presStyleCnt="3"/>
      <dgm:spPr/>
      <dgm:t>
        <a:bodyPr/>
        <a:lstStyle/>
        <a:p>
          <a:endParaRPr lang="ms-MY"/>
        </a:p>
      </dgm:t>
    </dgm:pt>
    <dgm:pt modelId="{2EC52106-1E26-4DFF-84F3-177BC828A6E4}" type="pres">
      <dgm:prSet presAssocID="{8A6D5B2F-829C-4D2A-B402-BE0C30FC8104}" presName="root2" presStyleCnt="0"/>
      <dgm:spPr/>
    </dgm:pt>
    <dgm:pt modelId="{340DB2A9-63D8-4A6D-9889-F6CF737AF071}" type="pres">
      <dgm:prSet presAssocID="{8A6D5B2F-829C-4D2A-B402-BE0C30FC8104}" presName="LevelTwoTextNode" presStyleLbl="node2" presStyleIdx="0" presStyleCnt="3">
        <dgm:presLayoutVars>
          <dgm:chPref val="3"/>
        </dgm:presLayoutVars>
      </dgm:prSet>
      <dgm:spPr/>
      <dgm:t>
        <a:bodyPr/>
        <a:lstStyle/>
        <a:p>
          <a:endParaRPr lang="ms-MY"/>
        </a:p>
      </dgm:t>
    </dgm:pt>
    <dgm:pt modelId="{B1880157-FF33-4780-9A20-16BF375C66CD}" type="pres">
      <dgm:prSet presAssocID="{8A6D5B2F-829C-4D2A-B402-BE0C30FC8104}" presName="level3hierChild" presStyleCnt="0"/>
      <dgm:spPr/>
    </dgm:pt>
    <dgm:pt modelId="{4059A101-47FC-41B6-9658-46604263EAFE}" type="pres">
      <dgm:prSet presAssocID="{1ACBED29-D260-4EAA-9CDD-DCBA372AC896}" presName="conn2-1" presStyleLbl="parChTrans1D2" presStyleIdx="1" presStyleCnt="3"/>
      <dgm:spPr/>
      <dgm:t>
        <a:bodyPr/>
        <a:lstStyle/>
        <a:p>
          <a:endParaRPr lang="ms-MY"/>
        </a:p>
      </dgm:t>
    </dgm:pt>
    <dgm:pt modelId="{1878B3ED-8ABF-4568-9941-6E47114388B3}" type="pres">
      <dgm:prSet presAssocID="{1ACBED29-D260-4EAA-9CDD-DCBA372AC896}" presName="connTx" presStyleLbl="parChTrans1D2" presStyleIdx="1" presStyleCnt="3"/>
      <dgm:spPr/>
      <dgm:t>
        <a:bodyPr/>
        <a:lstStyle/>
        <a:p>
          <a:endParaRPr lang="ms-MY"/>
        </a:p>
      </dgm:t>
    </dgm:pt>
    <dgm:pt modelId="{2515E62E-29E4-4065-B3C9-4A42466F2490}" type="pres">
      <dgm:prSet presAssocID="{15644D20-BE01-4B3D-89B0-9110AF8C65BF}" presName="root2" presStyleCnt="0"/>
      <dgm:spPr/>
    </dgm:pt>
    <dgm:pt modelId="{67E73D9F-B300-4AE6-8FA9-8F41EB40B76A}" type="pres">
      <dgm:prSet presAssocID="{15644D20-BE01-4B3D-89B0-9110AF8C65BF}" presName="LevelTwoTextNode" presStyleLbl="node2" presStyleIdx="1" presStyleCnt="3">
        <dgm:presLayoutVars>
          <dgm:chPref val="3"/>
        </dgm:presLayoutVars>
      </dgm:prSet>
      <dgm:spPr/>
      <dgm:t>
        <a:bodyPr/>
        <a:lstStyle/>
        <a:p>
          <a:endParaRPr lang="ms-MY"/>
        </a:p>
      </dgm:t>
    </dgm:pt>
    <dgm:pt modelId="{C6355C9B-B6DD-449C-AF62-E60CEBD71ABA}" type="pres">
      <dgm:prSet presAssocID="{15644D20-BE01-4B3D-89B0-9110AF8C65BF}" presName="level3hierChild" presStyleCnt="0"/>
      <dgm:spPr/>
    </dgm:pt>
    <dgm:pt modelId="{A5C68F3F-5CFF-4326-BAB1-2AF54816CA18}" type="pres">
      <dgm:prSet presAssocID="{6E033EAD-AA63-4B5B-A579-DF47E0A09AC3}" presName="conn2-1" presStyleLbl="parChTrans1D2" presStyleIdx="2" presStyleCnt="3"/>
      <dgm:spPr/>
    </dgm:pt>
    <dgm:pt modelId="{5A547D83-7F6B-4C6F-8788-6718383FD94D}" type="pres">
      <dgm:prSet presAssocID="{6E033EAD-AA63-4B5B-A579-DF47E0A09AC3}" presName="connTx" presStyleLbl="parChTrans1D2" presStyleIdx="2" presStyleCnt="3"/>
      <dgm:spPr/>
    </dgm:pt>
    <dgm:pt modelId="{883C547B-F2A8-457D-B730-B88F1533D011}" type="pres">
      <dgm:prSet presAssocID="{D80750A6-F029-4341-AFAA-9CCCBB954AF4}" presName="root2" presStyleCnt="0"/>
      <dgm:spPr/>
    </dgm:pt>
    <dgm:pt modelId="{45FD7D33-3D5C-4537-A9CB-27C5DA18F520}" type="pres">
      <dgm:prSet presAssocID="{D80750A6-F029-4341-AFAA-9CCCBB954AF4}" presName="LevelTwoTextNode" presStyleLbl="node2" presStyleIdx="2" presStyleCnt="3">
        <dgm:presLayoutVars>
          <dgm:chPref val="3"/>
        </dgm:presLayoutVars>
      </dgm:prSet>
      <dgm:spPr/>
      <dgm:t>
        <a:bodyPr/>
        <a:lstStyle/>
        <a:p>
          <a:endParaRPr lang="ms-MY"/>
        </a:p>
      </dgm:t>
    </dgm:pt>
    <dgm:pt modelId="{CFCC666E-B911-4267-8B9D-8146D6997693}" type="pres">
      <dgm:prSet presAssocID="{D80750A6-F029-4341-AFAA-9CCCBB954AF4}" presName="level3hierChild" presStyleCnt="0"/>
      <dgm:spPr/>
    </dgm:pt>
  </dgm:ptLst>
  <dgm:cxnLst>
    <dgm:cxn modelId="{FCD9E669-E9D6-410A-BFF5-5CE03AF91441}" type="presOf" srcId="{6E033EAD-AA63-4B5B-A579-DF47E0A09AC3}" destId="{5A547D83-7F6B-4C6F-8788-6718383FD94D}" srcOrd="1" destOrd="0" presId="urn:microsoft.com/office/officeart/2005/8/layout/hierarchy2"/>
    <dgm:cxn modelId="{4EA1A48B-C60E-4F96-9D0E-0BFFF55D2256}" type="presOf" srcId="{1ACBED29-D260-4EAA-9CDD-DCBA372AC896}" destId="{4059A101-47FC-41B6-9658-46604263EAFE}" srcOrd="0" destOrd="0" presId="urn:microsoft.com/office/officeart/2005/8/layout/hierarchy2"/>
    <dgm:cxn modelId="{40D1477A-DEEE-4873-BC79-FA5BE2F58887}" type="presOf" srcId="{DCB14C03-8552-4E5C-81EF-743D70A4108A}" destId="{AA24FA24-EFE2-4CE2-B623-8ABCE129FD0F}" srcOrd="0" destOrd="0" presId="urn:microsoft.com/office/officeart/2005/8/layout/hierarchy2"/>
    <dgm:cxn modelId="{C4C58041-8B27-4762-A013-9A3F11FA4C4F}" type="presOf" srcId="{D80750A6-F029-4341-AFAA-9CCCBB954AF4}" destId="{45FD7D33-3D5C-4537-A9CB-27C5DA18F520}" srcOrd="0" destOrd="0" presId="urn:microsoft.com/office/officeart/2005/8/layout/hierarchy2"/>
    <dgm:cxn modelId="{2F496B66-E9C3-4611-B9FB-55F8BE675141}" srcId="{DCB14C03-8552-4E5C-81EF-743D70A4108A}" destId="{B059F258-0AC4-4305-B518-8E93BF25C509}" srcOrd="0" destOrd="0" parTransId="{FC0F3E1E-CBD7-4A6B-91A2-E9D251B1CF7D}" sibTransId="{D33C78F6-6330-4724-A040-A163BFB106A5}"/>
    <dgm:cxn modelId="{E72DFEDD-BA94-44AC-BEDA-0E0D20642090}" srcId="{B059F258-0AC4-4305-B518-8E93BF25C509}" destId="{D80750A6-F029-4341-AFAA-9CCCBB954AF4}" srcOrd="2" destOrd="0" parTransId="{6E033EAD-AA63-4B5B-A579-DF47E0A09AC3}" sibTransId="{4F833AB9-E3AF-4C18-A6C2-EBB1FFCB6E69}"/>
    <dgm:cxn modelId="{53440802-EBB2-44D1-8D00-15DE95C67A4F}" type="presOf" srcId="{0B623CA9-FD92-4E3B-B262-8962F746BA1D}" destId="{E8461A91-3B96-4AF7-9A56-53FD744B5564}" srcOrd="1" destOrd="0" presId="urn:microsoft.com/office/officeart/2005/8/layout/hierarchy2"/>
    <dgm:cxn modelId="{7E2ACC75-9430-427C-A8A8-41BBADD0C6E3}" srcId="{B059F258-0AC4-4305-B518-8E93BF25C509}" destId="{8A6D5B2F-829C-4D2A-B402-BE0C30FC8104}" srcOrd="0" destOrd="0" parTransId="{0B623CA9-FD92-4E3B-B262-8962F746BA1D}" sibTransId="{9915215A-5C98-4040-ACBF-7F50003A10F9}"/>
    <dgm:cxn modelId="{D0B8CF53-6505-47E6-B77C-03A57F1D8D82}" srcId="{B059F258-0AC4-4305-B518-8E93BF25C509}" destId="{15644D20-BE01-4B3D-89B0-9110AF8C65BF}" srcOrd="1" destOrd="0" parTransId="{1ACBED29-D260-4EAA-9CDD-DCBA372AC896}" sibTransId="{5A55E3E9-FD48-4F8C-B295-38115741322E}"/>
    <dgm:cxn modelId="{377C2508-18C0-4C7D-BCB5-B54076D61D54}" type="presOf" srcId="{15644D20-BE01-4B3D-89B0-9110AF8C65BF}" destId="{67E73D9F-B300-4AE6-8FA9-8F41EB40B76A}" srcOrd="0" destOrd="0" presId="urn:microsoft.com/office/officeart/2005/8/layout/hierarchy2"/>
    <dgm:cxn modelId="{5BD2D026-31E6-409D-98C4-0D643C6F5D89}" type="presOf" srcId="{1ACBED29-D260-4EAA-9CDD-DCBA372AC896}" destId="{1878B3ED-8ABF-4568-9941-6E47114388B3}" srcOrd="1" destOrd="0" presId="urn:microsoft.com/office/officeart/2005/8/layout/hierarchy2"/>
    <dgm:cxn modelId="{BF99942B-FE87-4908-91FC-1E94C698D0BC}" type="presOf" srcId="{6E033EAD-AA63-4B5B-A579-DF47E0A09AC3}" destId="{A5C68F3F-5CFF-4326-BAB1-2AF54816CA18}" srcOrd="0" destOrd="0" presId="urn:microsoft.com/office/officeart/2005/8/layout/hierarchy2"/>
    <dgm:cxn modelId="{08513A42-94B7-400F-9938-256B6134559B}" type="presOf" srcId="{0B623CA9-FD92-4E3B-B262-8962F746BA1D}" destId="{E8265507-CD36-453A-BB09-C9A6EF73A54C}" srcOrd="0" destOrd="0" presId="urn:microsoft.com/office/officeart/2005/8/layout/hierarchy2"/>
    <dgm:cxn modelId="{9EE95111-2DF6-403A-9BE2-6FE07BE6DFB3}" type="presOf" srcId="{8A6D5B2F-829C-4D2A-B402-BE0C30FC8104}" destId="{340DB2A9-63D8-4A6D-9889-F6CF737AF071}" srcOrd="0" destOrd="0" presId="urn:microsoft.com/office/officeart/2005/8/layout/hierarchy2"/>
    <dgm:cxn modelId="{780A2687-18D2-4873-8E17-B1B6290F052E}" type="presOf" srcId="{B059F258-0AC4-4305-B518-8E93BF25C509}" destId="{D784F0CD-943E-4070-9190-34B27649BAB8}" srcOrd="0" destOrd="0" presId="urn:microsoft.com/office/officeart/2005/8/layout/hierarchy2"/>
    <dgm:cxn modelId="{ED563B4B-A3F5-4C0F-8320-0AF675DEB442}" type="presParOf" srcId="{AA24FA24-EFE2-4CE2-B623-8ABCE129FD0F}" destId="{A23CAFC8-C43E-446D-B8F1-EA6A8AD91C15}" srcOrd="0" destOrd="0" presId="urn:microsoft.com/office/officeart/2005/8/layout/hierarchy2"/>
    <dgm:cxn modelId="{81C2F1EE-5D73-413D-8DB1-0780FD2E6EAE}" type="presParOf" srcId="{A23CAFC8-C43E-446D-B8F1-EA6A8AD91C15}" destId="{D784F0CD-943E-4070-9190-34B27649BAB8}" srcOrd="0" destOrd="0" presId="urn:microsoft.com/office/officeart/2005/8/layout/hierarchy2"/>
    <dgm:cxn modelId="{DA2EAD0A-CE22-45E1-A02D-F500DEED0078}" type="presParOf" srcId="{A23CAFC8-C43E-446D-B8F1-EA6A8AD91C15}" destId="{58023BE6-62EB-44B0-BFFF-9BE0CFD66980}" srcOrd="1" destOrd="0" presId="urn:microsoft.com/office/officeart/2005/8/layout/hierarchy2"/>
    <dgm:cxn modelId="{BF2B3986-A05C-4F1A-A201-3ACDAD0A4E0A}" type="presParOf" srcId="{58023BE6-62EB-44B0-BFFF-9BE0CFD66980}" destId="{E8265507-CD36-453A-BB09-C9A6EF73A54C}" srcOrd="0" destOrd="0" presId="urn:microsoft.com/office/officeart/2005/8/layout/hierarchy2"/>
    <dgm:cxn modelId="{24B6DBBC-5B98-4758-A3FF-57FBA1F11AF2}" type="presParOf" srcId="{E8265507-CD36-453A-BB09-C9A6EF73A54C}" destId="{E8461A91-3B96-4AF7-9A56-53FD744B5564}" srcOrd="0" destOrd="0" presId="urn:microsoft.com/office/officeart/2005/8/layout/hierarchy2"/>
    <dgm:cxn modelId="{06495291-A3D6-48CE-B20E-1436CB896707}" type="presParOf" srcId="{58023BE6-62EB-44B0-BFFF-9BE0CFD66980}" destId="{2EC52106-1E26-4DFF-84F3-177BC828A6E4}" srcOrd="1" destOrd="0" presId="urn:microsoft.com/office/officeart/2005/8/layout/hierarchy2"/>
    <dgm:cxn modelId="{4003CDED-DB59-43F6-B4F5-332B7BB2AF34}" type="presParOf" srcId="{2EC52106-1E26-4DFF-84F3-177BC828A6E4}" destId="{340DB2A9-63D8-4A6D-9889-F6CF737AF071}" srcOrd="0" destOrd="0" presId="urn:microsoft.com/office/officeart/2005/8/layout/hierarchy2"/>
    <dgm:cxn modelId="{2D8F19ED-2D5C-4EF0-9BEC-06E692C9B138}" type="presParOf" srcId="{2EC52106-1E26-4DFF-84F3-177BC828A6E4}" destId="{B1880157-FF33-4780-9A20-16BF375C66CD}" srcOrd="1" destOrd="0" presId="urn:microsoft.com/office/officeart/2005/8/layout/hierarchy2"/>
    <dgm:cxn modelId="{F4297244-AE6E-4411-B0DF-342C9D951541}" type="presParOf" srcId="{58023BE6-62EB-44B0-BFFF-9BE0CFD66980}" destId="{4059A101-47FC-41B6-9658-46604263EAFE}" srcOrd="2" destOrd="0" presId="urn:microsoft.com/office/officeart/2005/8/layout/hierarchy2"/>
    <dgm:cxn modelId="{94A16AAB-BD11-49F2-851C-D0EC373F0A85}" type="presParOf" srcId="{4059A101-47FC-41B6-9658-46604263EAFE}" destId="{1878B3ED-8ABF-4568-9941-6E47114388B3}" srcOrd="0" destOrd="0" presId="urn:microsoft.com/office/officeart/2005/8/layout/hierarchy2"/>
    <dgm:cxn modelId="{916D52CA-1F87-4E52-846F-296F808D279B}" type="presParOf" srcId="{58023BE6-62EB-44B0-BFFF-9BE0CFD66980}" destId="{2515E62E-29E4-4065-B3C9-4A42466F2490}" srcOrd="3" destOrd="0" presId="urn:microsoft.com/office/officeart/2005/8/layout/hierarchy2"/>
    <dgm:cxn modelId="{F7251225-E868-4475-9302-60B60A69EE01}" type="presParOf" srcId="{2515E62E-29E4-4065-B3C9-4A42466F2490}" destId="{67E73D9F-B300-4AE6-8FA9-8F41EB40B76A}" srcOrd="0" destOrd="0" presId="urn:microsoft.com/office/officeart/2005/8/layout/hierarchy2"/>
    <dgm:cxn modelId="{071ECD4D-DF0A-43FE-8B3F-BE782D012D65}" type="presParOf" srcId="{2515E62E-29E4-4065-B3C9-4A42466F2490}" destId="{C6355C9B-B6DD-449C-AF62-E60CEBD71ABA}" srcOrd="1" destOrd="0" presId="urn:microsoft.com/office/officeart/2005/8/layout/hierarchy2"/>
    <dgm:cxn modelId="{A02DDD61-A3EA-49CA-8107-47214EFA02E1}" type="presParOf" srcId="{58023BE6-62EB-44B0-BFFF-9BE0CFD66980}" destId="{A5C68F3F-5CFF-4326-BAB1-2AF54816CA18}" srcOrd="4" destOrd="0" presId="urn:microsoft.com/office/officeart/2005/8/layout/hierarchy2"/>
    <dgm:cxn modelId="{3CA6BF8A-61D4-400C-A986-C9A3F30613B8}" type="presParOf" srcId="{A5C68F3F-5CFF-4326-BAB1-2AF54816CA18}" destId="{5A547D83-7F6B-4C6F-8788-6718383FD94D}" srcOrd="0" destOrd="0" presId="urn:microsoft.com/office/officeart/2005/8/layout/hierarchy2"/>
    <dgm:cxn modelId="{70426F2B-8F61-4A07-BAB6-D4D62D38062B}" type="presParOf" srcId="{58023BE6-62EB-44B0-BFFF-9BE0CFD66980}" destId="{883C547B-F2A8-457D-B730-B88F1533D011}" srcOrd="5" destOrd="0" presId="urn:microsoft.com/office/officeart/2005/8/layout/hierarchy2"/>
    <dgm:cxn modelId="{A08251EF-6525-44DA-84B8-29D40AF61982}" type="presParOf" srcId="{883C547B-F2A8-457D-B730-B88F1533D011}" destId="{45FD7D33-3D5C-4537-A9CB-27C5DA18F520}" srcOrd="0" destOrd="0" presId="urn:microsoft.com/office/officeart/2005/8/layout/hierarchy2"/>
    <dgm:cxn modelId="{2C026C79-631B-47F1-A88A-BCE774CC55C5}" type="presParOf" srcId="{883C547B-F2A8-457D-B730-B88F1533D011}" destId="{CFCC666E-B911-4267-8B9D-8146D6997693}" srcOrd="1" destOrd="0" presId="urn:microsoft.com/office/officeart/2005/8/layout/hierarchy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19C9BD6-66FA-4E05-A7CF-3AC23430E713}">
      <dsp:nvSpPr>
        <dsp:cNvPr id="0" name=""/>
        <dsp:cNvSpPr/>
      </dsp:nvSpPr>
      <dsp:spPr>
        <a:xfrm>
          <a:off x="0" y="1465944"/>
          <a:ext cx="1011991" cy="90085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US" sz="1600" b="1" kern="1200" dirty="0" smtClean="0"/>
            <a:t>Root Finding</a:t>
          </a:r>
          <a:endParaRPr lang="ms-MY" sz="1600" b="1" kern="1200" dirty="0"/>
        </a:p>
      </dsp:txBody>
      <dsp:txXfrm>
        <a:off x="26385" y="1492329"/>
        <a:ext cx="959221" cy="848084"/>
      </dsp:txXfrm>
    </dsp:sp>
    <dsp:sp modelId="{CD7AAB0D-730D-4250-9B2B-FC3B16C87B8E}">
      <dsp:nvSpPr>
        <dsp:cNvPr id="0" name=""/>
        <dsp:cNvSpPr/>
      </dsp:nvSpPr>
      <dsp:spPr>
        <a:xfrm rot="18349447">
          <a:off x="856315" y="1603182"/>
          <a:ext cx="750789" cy="17626"/>
        </a:xfrm>
        <a:custGeom>
          <a:avLst/>
          <a:gdLst/>
          <a:ahLst/>
          <a:cxnLst/>
          <a:rect l="0" t="0" r="0" b="0"/>
          <a:pathLst>
            <a:path>
              <a:moveTo>
                <a:pt x="0" y="8813"/>
              </a:moveTo>
              <a:lnTo>
                <a:pt x="750789" y="8813"/>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711200">
            <a:lnSpc>
              <a:spcPct val="90000"/>
            </a:lnSpc>
            <a:spcBef>
              <a:spcPct val="0"/>
            </a:spcBef>
            <a:spcAft>
              <a:spcPct val="35000"/>
            </a:spcAft>
          </a:pPr>
          <a:endParaRPr lang="ms-MY" sz="1600" b="1" kern="1200"/>
        </a:p>
      </dsp:txBody>
      <dsp:txXfrm>
        <a:off x="1212940" y="1593225"/>
        <a:ext cx="37539" cy="37539"/>
      </dsp:txXfrm>
    </dsp:sp>
    <dsp:sp modelId="{0E6E3A22-B773-426C-9883-41BF09171E70}">
      <dsp:nvSpPr>
        <dsp:cNvPr id="0" name=""/>
        <dsp:cNvSpPr/>
      </dsp:nvSpPr>
      <dsp:spPr>
        <a:xfrm>
          <a:off x="1451428" y="1054620"/>
          <a:ext cx="1360015" cy="505995"/>
        </a:xfrm>
        <a:prstGeom prst="roundRect">
          <a:avLst>
            <a:gd name="adj" fmla="val 100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US" sz="1600" b="1" kern="1200" dirty="0" smtClean="0"/>
            <a:t>Bracketing Methods</a:t>
          </a:r>
          <a:endParaRPr lang="ms-MY" sz="1600" b="1" kern="1200" dirty="0"/>
        </a:p>
      </dsp:txBody>
      <dsp:txXfrm>
        <a:off x="1466248" y="1069440"/>
        <a:ext cx="1330375" cy="476355"/>
      </dsp:txXfrm>
    </dsp:sp>
    <dsp:sp modelId="{89C7B3B2-57E2-49B7-9FDC-92B011E27746}">
      <dsp:nvSpPr>
        <dsp:cNvPr id="0" name=""/>
        <dsp:cNvSpPr/>
      </dsp:nvSpPr>
      <dsp:spPr>
        <a:xfrm rot="18624951">
          <a:off x="2568565" y="772976"/>
          <a:ext cx="1381288" cy="17626"/>
        </a:xfrm>
        <a:custGeom>
          <a:avLst/>
          <a:gdLst/>
          <a:ahLst/>
          <a:cxnLst/>
          <a:rect l="0" t="0" r="0" b="0"/>
          <a:pathLst>
            <a:path>
              <a:moveTo>
                <a:pt x="0" y="8813"/>
              </a:moveTo>
              <a:lnTo>
                <a:pt x="1381288" y="8813"/>
              </a:lnTo>
            </a:path>
          </a:pathLst>
        </a:custGeom>
        <a:noFill/>
        <a:ln w="25400"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711200">
            <a:lnSpc>
              <a:spcPct val="90000"/>
            </a:lnSpc>
            <a:spcBef>
              <a:spcPct val="0"/>
            </a:spcBef>
            <a:spcAft>
              <a:spcPct val="35000"/>
            </a:spcAft>
          </a:pPr>
          <a:endParaRPr lang="ms-MY" sz="1600" b="1" kern="1200"/>
        </a:p>
      </dsp:txBody>
      <dsp:txXfrm>
        <a:off x="3224677" y="747258"/>
        <a:ext cx="69064" cy="69064"/>
      </dsp:txXfrm>
    </dsp:sp>
    <dsp:sp modelId="{721841E5-704D-4AA6-B51D-23A24BDB239F}">
      <dsp:nvSpPr>
        <dsp:cNvPr id="0" name=""/>
        <dsp:cNvSpPr/>
      </dsp:nvSpPr>
      <dsp:spPr>
        <a:xfrm>
          <a:off x="3706975" y="2964"/>
          <a:ext cx="3233414" cy="505995"/>
        </a:xfrm>
        <a:prstGeom prst="roundRect">
          <a:avLst>
            <a:gd name="adj" fmla="val 10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US" sz="1600" b="1" kern="1200" dirty="0" smtClean="0"/>
            <a:t>Graphical</a:t>
          </a:r>
          <a:endParaRPr lang="ms-MY" sz="1600" b="1" kern="1200" dirty="0"/>
        </a:p>
      </dsp:txBody>
      <dsp:txXfrm>
        <a:off x="3721795" y="17784"/>
        <a:ext cx="3203774" cy="476355"/>
      </dsp:txXfrm>
    </dsp:sp>
    <dsp:sp modelId="{E209A8E1-DEDF-4C10-8CB7-AFA08AACA9F9}">
      <dsp:nvSpPr>
        <dsp:cNvPr id="0" name=""/>
        <dsp:cNvSpPr/>
      </dsp:nvSpPr>
      <dsp:spPr>
        <a:xfrm rot="19939213">
          <a:off x="2753578" y="1063924"/>
          <a:ext cx="1011263" cy="17626"/>
        </a:xfrm>
        <a:custGeom>
          <a:avLst/>
          <a:gdLst/>
          <a:ahLst/>
          <a:cxnLst/>
          <a:rect l="0" t="0" r="0" b="0"/>
          <a:pathLst>
            <a:path>
              <a:moveTo>
                <a:pt x="0" y="8813"/>
              </a:moveTo>
              <a:lnTo>
                <a:pt x="1011263" y="8813"/>
              </a:lnTo>
            </a:path>
          </a:pathLst>
        </a:custGeom>
        <a:noFill/>
        <a:ln w="25400"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711200">
            <a:lnSpc>
              <a:spcPct val="90000"/>
            </a:lnSpc>
            <a:spcBef>
              <a:spcPct val="0"/>
            </a:spcBef>
            <a:spcAft>
              <a:spcPct val="35000"/>
            </a:spcAft>
          </a:pPr>
          <a:endParaRPr lang="ms-MY" sz="1600" b="1" kern="1200"/>
        </a:p>
      </dsp:txBody>
      <dsp:txXfrm>
        <a:off x="3233928" y="1047456"/>
        <a:ext cx="50563" cy="50563"/>
      </dsp:txXfrm>
    </dsp:sp>
    <dsp:sp modelId="{210DD4B2-9CF7-486D-A17D-17883F8B688F}">
      <dsp:nvSpPr>
        <dsp:cNvPr id="0" name=""/>
        <dsp:cNvSpPr/>
      </dsp:nvSpPr>
      <dsp:spPr>
        <a:xfrm>
          <a:off x="3706975" y="584859"/>
          <a:ext cx="3286048" cy="505995"/>
        </a:xfrm>
        <a:prstGeom prst="roundRect">
          <a:avLst>
            <a:gd name="adj" fmla="val 10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US" sz="1600" b="1" kern="1200" dirty="0" smtClean="0"/>
            <a:t>Bisection</a:t>
          </a:r>
          <a:endParaRPr lang="ms-MY" sz="1600" b="1" kern="1200" dirty="0"/>
        </a:p>
      </dsp:txBody>
      <dsp:txXfrm>
        <a:off x="3721795" y="599679"/>
        <a:ext cx="3256408" cy="476355"/>
      </dsp:txXfrm>
    </dsp:sp>
    <dsp:sp modelId="{8F020949-6DFC-4184-8A24-33F4BE685E14}">
      <dsp:nvSpPr>
        <dsp:cNvPr id="0" name=""/>
        <dsp:cNvSpPr/>
      </dsp:nvSpPr>
      <dsp:spPr>
        <a:xfrm rot="428228">
          <a:off x="2807947" y="1354872"/>
          <a:ext cx="902524" cy="17626"/>
        </a:xfrm>
        <a:custGeom>
          <a:avLst/>
          <a:gdLst/>
          <a:ahLst/>
          <a:cxnLst/>
          <a:rect l="0" t="0" r="0" b="0"/>
          <a:pathLst>
            <a:path>
              <a:moveTo>
                <a:pt x="0" y="8813"/>
              </a:moveTo>
              <a:lnTo>
                <a:pt x="902524" y="8813"/>
              </a:lnTo>
            </a:path>
          </a:pathLst>
        </a:custGeom>
        <a:noFill/>
        <a:ln w="25400"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711200">
            <a:lnSpc>
              <a:spcPct val="90000"/>
            </a:lnSpc>
            <a:spcBef>
              <a:spcPct val="0"/>
            </a:spcBef>
            <a:spcAft>
              <a:spcPct val="35000"/>
            </a:spcAft>
          </a:pPr>
          <a:endParaRPr lang="ms-MY" sz="1600" b="1" kern="1200"/>
        </a:p>
      </dsp:txBody>
      <dsp:txXfrm>
        <a:off x="3236646" y="1341122"/>
        <a:ext cx="45126" cy="45126"/>
      </dsp:txXfrm>
    </dsp:sp>
    <dsp:sp modelId="{352EF1B5-C37F-45ED-9F71-CA83FB613189}">
      <dsp:nvSpPr>
        <dsp:cNvPr id="0" name=""/>
        <dsp:cNvSpPr/>
      </dsp:nvSpPr>
      <dsp:spPr>
        <a:xfrm>
          <a:off x="3706975" y="1166754"/>
          <a:ext cx="3264280" cy="505995"/>
        </a:xfrm>
        <a:prstGeom prst="roundRect">
          <a:avLst>
            <a:gd name="adj" fmla="val 10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US" sz="1600" b="1" kern="1200" dirty="0" smtClean="0"/>
            <a:t>False position</a:t>
          </a:r>
          <a:endParaRPr lang="ms-MY" sz="1600" b="1" kern="1200" dirty="0"/>
        </a:p>
      </dsp:txBody>
      <dsp:txXfrm>
        <a:off x="3721795" y="1181574"/>
        <a:ext cx="3234640" cy="476355"/>
      </dsp:txXfrm>
    </dsp:sp>
    <dsp:sp modelId="{4C7BF754-3F9D-4F60-BFC0-D829BB18614F}">
      <dsp:nvSpPr>
        <dsp:cNvPr id="0" name=""/>
        <dsp:cNvSpPr/>
      </dsp:nvSpPr>
      <dsp:spPr>
        <a:xfrm rot="2266522">
          <a:off x="2692717" y="1645819"/>
          <a:ext cx="1132984" cy="17626"/>
        </a:xfrm>
        <a:custGeom>
          <a:avLst/>
          <a:gdLst/>
          <a:ahLst/>
          <a:cxnLst/>
          <a:rect l="0" t="0" r="0" b="0"/>
          <a:pathLst>
            <a:path>
              <a:moveTo>
                <a:pt x="0" y="8813"/>
              </a:moveTo>
              <a:lnTo>
                <a:pt x="1132984" y="8813"/>
              </a:lnTo>
            </a:path>
          </a:pathLst>
        </a:custGeom>
        <a:noFill/>
        <a:ln w="25400"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711200">
            <a:lnSpc>
              <a:spcPct val="90000"/>
            </a:lnSpc>
            <a:spcBef>
              <a:spcPct val="0"/>
            </a:spcBef>
            <a:spcAft>
              <a:spcPct val="35000"/>
            </a:spcAft>
          </a:pPr>
          <a:endParaRPr lang="ms-MY" sz="1600" kern="1200"/>
        </a:p>
      </dsp:txBody>
      <dsp:txXfrm>
        <a:off x="3230885" y="1626308"/>
        <a:ext cx="56649" cy="56649"/>
      </dsp:txXfrm>
    </dsp:sp>
    <dsp:sp modelId="{25FCCAE8-AF5D-4778-B2B7-D539F3AB8F27}">
      <dsp:nvSpPr>
        <dsp:cNvPr id="0" name=""/>
        <dsp:cNvSpPr/>
      </dsp:nvSpPr>
      <dsp:spPr>
        <a:xfrm>
          <a:off x="3706975" y="1748649"/>
          <a:ext cx="3235246" cy="505995"/>
        </a:xfrm>
        <a:prstGeom prst="roundRect">
          <a:avLst>
            <a:gd name="adj" fmla="val 10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US" sz="1600" b="1" kern="1200" dirty="0" smtClean="0"/>
            <a:t>Incremental searches</a:t>
          </a:r>
          <a:endParaRPr lang="ms-MY" sz="1600" b="1" kern="1200" dirty="0"/>
        </a:p>
      </dsp:txBody>
      <dsp:txXfrm>
        <a:off x="3721795" y="1763469"/>
        <a:ext cx="3205606" cy="476355"/>
      </dsp:txXfrm>
    </dsp:sp>
    <dsp:sp modelId="{8FB00D01-DDC3-4AD0-911F-70560A828C07}">
      <dsp:nvSpPr>
        <dsp:cNvPr id="0" name=""/>
        <dsp:cNvSpPr/>
      </dsp:nvSpPr>
      <dsp:spPr>
        <a:xfrm rot="4411260">
          <a:off x="486117" y="2611520"/>
          <a:ext cx="1468232" cy="17626"/>
        </a:xfrm>
        <a:custGeom>
          <a:avLst/>
          <a:gdLst/>
          <a:ahLst/>
          <a:cxnLst/>
          <a:rect l="0" t="0" r="0" b="0"/>
          <a:pathLst>
            <a:path>
              <a:moveTo>
                <a:pt x="0" y="8813"/>
              </a:moveTo>
              <a:lnTo>
                <a:pt x="1468232" y="8813"/>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711200">
            <a:lnSpc>
              <a:spcPct val="90000"/>
            </a:lnSpc>
            <a:spcBef>
              <a:spcPct val="0"/>
            </a:spcBef>
            <a:spcAft>
              <a:spcPct val="35000"/>
            </a:spcAft>
          </a:pPr>
          <a:endParaRPr lang="ms-MY" sz="1600" b="1" kern="1200"/>
        </a:p>
      </dsp:txBody>
      <dsp:txXfrm>
        <a:off x="1183528" y="2583628"/>
        <a:ext cx="73411" cy="73411"/>
      </dsp:txXfrm>
    </dsp:sp>
    <dsp:sp modelId="{04042E82-39E7-4D37-B1BA-8393B2EC050B}">
      <dsp:nvSpPr>
        <dsp:cNvPr id="0" name=""/>
        <dsp:cNvSpPr/>
      </dsp:nvSpPr>
      <dsp:spPr>
        <a:xfrm>
          <a:off x="1428476" y="3071297"/>
          <a:ext cx="1365895" cy="505995"/>
        </a:xfrm>
        <a:prstGeom prst="roundRect">
          <a:avLst>
            <a:gd name="adj" fmla="val 100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US" sz="1600" b="1" kern="1200" dirty="0" smtClean="0"/>
            <a:t>Open Methods</a:t>
          </a:r>
          <a:endParaRPr lang="ms-MY" sz="1600" b="1" kern="1200" dirty="0"/>
        </a:p>
      </dsp:txBody>
      <dsp:txXfrm>
        <a:off x="1443296" y="3086117"/>
        <a:ext cx="1336255" cy="476355"/>
      </dsp:txXfrm>
    </dsp:sp>
    <dsp:sp modelId="{E8265507-CD36-453A-BB09-C9A6EF73A54C}">
      <dsp:nvSpPr>
        <dsp:cNvPr id="0" name=""/>
        <dsp:cNvSpPr/>
      </dsp:nvSpPr>
      <dsp:spPr>
        <a:xfrm rot="19598224">
          <a:off x="2703757" y="3013094"/>
          <a:ext cx="1099712" cy="17626"/>
        </a:xfrm>
        <a:custGeom>
          <a:avLst/>
          <a:gdLst/>
          <a:ahLst/>
          <a:cxnLst/>
          <a:rect l="0" t="0" r="0" b="0"/>
          <a:pathLst>
            <a:path>
              <a:moveTo>
                <a:pt x="0" y="8813"/>
              </a:moveTo>
              <a:lnTo>
                <a:pt x="1099712" y="8813"/>
              </a:lnTo>
            </a:path>
          </a:pathLst>
        </a:custGeom>
        <a:noFill/>
        <a:ln w="25400"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711200">
            <a:lnSpc>
              <a:spcPct val="90000"/>
            </a:lnSpc>
            <a:spcBef>
              <a:spcPct val="0"/>
            </a:spcBef>
            <a:spcAft>
              <a:spcPct val="35000"/>
            </a:spcAft>
          </a:pPr>
          <a:endParaRPr lang="ms-MY" sz="1600" b="1" kern="1200"/>
        </a:p>
      </dsp:txBody>
      <dsp:txXfrm>
        <a:off x="3226120" y="2994414"/>
        <a:ext cx="54985" cy="54985"/>
      </dsp:txXfrm>
    </dsp:sp>
    <dsp:sp modelId="{340DB2A9-63D8-4A6D-9889-F6CF737AF071}">
      <dsp:nvSpPr>
        <dsp:cNvPr id="0" name=""/>
        <dsp:cNvSpPr/>
      </dsp:nvSpPr>
      <dsp:spPr>
        <a:xfrm>
          <a:off x="3712855" y="2466521"/>
          <a:ext cx="3247440" cy="505995"/>
        </a:xfrm>
        <a:prstGeom prst="roundRect">
          <a:avLst>
            <a:gd name="adj" fmla="val 10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US" sz="1600" b="1" kern="1200" dirty="0" smtClean="0"/>
            <a:t>Fixed-point iteration</a:t>
          </a:r>
          <a:endParaRPr lang="ms-MY" sz="1600" b="1" kern="1200" dirty="0"/>
        </a:p>
      </dsp:txBody>
      <dsp:txXfrm>
        <a:off x="3727675" y="2481341"/>
        <a:ext cx="3217800" cy="476355"/>
      </dsp:txXfrm>
    </dsp:sp>
    <dsp:sp modelId="{4059A101-47FC-41B6-9658-46604263EAFE}">
      <dsp:nvSpPr>
        <dsp:cNvPr id="0" name=""/>
        <dsp:cNvSpPr/>
      </dsp:nvSpPr>
      <dsp:spPr>
        <a:xfrm rot="21462411">
          <a:off x="2793991" y="3296487"/>
          <a:ext cx="949462" cy="17626"/>
        </a:xfrm>
        <a:custGeom>
          <a:avLst/>
          <a:gdLst/>
          <a:ahLst/>
          <a:cxnLst/>
          <a:rect l="0" t="0" r="0" b="0"/>
          <a:pathLst>
            <a:path>
              <a:moveTo>
                <a:pt x="0" y="8813"/>
              </a:moveTo>
              <a:lnTo>
                <a:pt x="949462" y="8813"/>
              </a:lnTo>
            </a:path>
          </a:pathLst>
        </a:custGeom>
        <a:noFill/>
        <a:ln w="25400"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711200">
            <a:lnSpc>
              <a:spcPct val="90000"/>
            </a:lnSpc>
            <a:spcBef>
              <a:spcPct val="0"/>
            </a:spcBef>
            <a:spcAft>
              <a:spcPct val="35000"/>
            </a:spcAft>
          </a:pPr>
          <a:endParaRPr lang="ms-MY" sz="1600" b="1" kern="1200"/>
        </a:p>
      </dsp:txBody>
      <dsp:txXfrm>
        <a:off x="3244985" y="3281564"/>
        <a:ext cx="47473" cy="47473"/>
      </dsp:txXfrm>
    </dsp:sp>
    <dsp:sp modelId="{67E73D9F-B300-4AE6-8FA9-8F41EB40B76A}">
      <dsp:nvSpPr>
        <dsp:cNvPr id="0" name=""/>
        <dsp:cNvSpPr/>
      </dsp:nvSpPr>
      <dsp:spPr>
        <a:xfrm>
          <a:off x="3743073" y="3033307"/>
          <a:ext cx="3187338" cy="505995"/>
        </a:xfrm>
        <a:prstGeom prst="roundRect">
          <a:avLst>
            <a:gd name="adj" fmla="val 10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US" sz="1600" b="1" kern="1200" dirty="0" smtClean="0"/>
            <a:t>Newton </a:t>
          </a:r>
          <a:r>
            <a:rPr lang="en-US" sz="1600" b="1" kern="1200" dirty="0" err="1" smtClean="0"/>
            <a:t>Raphson</a:t>
          </a:r>
          <a:endParaRPr lang="ms-MY" sz="1600" b="1" kern="1200" dirty="0"/>
        </a:p>
      </dsp:txBody>
      <dsp:txXfrm>
        <a:off x="3757893" y="3048127"/>
        <a:ext cx="3157698" cy="476355"/>
      </dsp:txXfrm>
    </dsp:sp>
    <dsp:sp modelId="{221A450B-85C7-4CFF-AD87-4F1D9DF47084}">
      <dsp:nvSpPr>
        <dsp:cNvPr id="0" name=""/>
        <dsp:cNvSpPr/>
      </dsp:nvSpPr>
      <dsp:spPr>
        <a:xfrm rot="1663430">
          <a:off x="2732854" y="3564773"/>
          <a:ext cx="1071736" cy="17626"/>
        </a:xfrm>
        <a:custGeom>
          <a:avLst/>
          <a:gdLst/>
          <a:ahLst/>
          <a:cxnLst/>
          <a:rect l="0" t="0" r="0" b="0"/>
          <a:pathLst>
            <a:path>
              <a:moveTo>
                <a:pt x="0" y="8813"/>
              </a:moveTo>
              <a:lnTo>
                <a:pt x="1071736" y="8813"/>
              </a:lnTo>
            </a:path>
          </a:pathLst>
        </a:custGeom>
        <a:noFill/>
        <a:ln w="25400"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711200">
            <a:lnSpc>
              <a:spcPct val="90000"/>
            </a:lnSpc>
            <a:spcBef>
              <a:spcPct val="0"/>
            </a:spcBef>
            <a:spcAft>
              <a:spcPct val="35000"/>
            </a:spcAft>
          </a:pPr>
          <a:endParaRPr lang="ms-MY" sz="1600" b="1" kern="1200"/>
        </a:p>
      </dsp:txBody>
      <dsp:txXfrm>
        <a:off x="3241929" y="3546793"/>
        <a:ext cx="53586" cy="53586"/>
      </dsp:txXfrm>
    </dsp:sp>
    <dsp:sp modelId="{EB9DE652-08D1-4E8F-929C-DACB5D8A99F9}">
      <dsp:nvSpPr>
        <dsp:cNvPr id="0" name=""/>
        <dsp:cNvSpPr/>
      </dsp:nvSpPr>
      <dsp:spPr>
        <a:xfrm>
          <a:off x="3743073" y="3569880"/>
          <a:ext cx="3181357" cy="505995"/>
        </a:xfrm>
        <a:prstGeom prst="roundRect">
          <a:avLst>
            <a:gd name="adj" fmla="val 10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US" sz="1600" b="1" kern="1200" dirty="0" smtClean="0"/>
            <a:t>Secant</a:t>
          </a:r>
          <a:endParaRPr lang="ms-MY" sz="1600" b="1" kern="1200" dirty="0"/>
        </a:p>
      </dsp:txBody>
      <dsp:txXfrm>
        <a:off x="3757893" y="3584700"/>
        <a:ext cx="3151717" cy="476355"/>
      </dsp:txXfrm>
    </dsp:sp>
    <dsp:sp modelId="{4000D92B-C9B7-4778-BB20-52B5ADEAF55C}">
      <dsp:nvSpPr>
        <dsp:cNvPr id="0" name=""/>
        <dsp:cNvSpPr/>
      </dsp:nvSpPr>
      <dsp:spPr>
        <a:xfrm rot="2926860">
          <a:off x="2556671" y="3839719"/>
          <a:ext cx="1393883" cy="17626"/>
        </a:xfrm>
        <a:custGeom>
          <a:avLst/>
          <a:gdLst/>
          <a:ahLst/>
          <a:cxnLst/>
          <a:rect l="0" t="0" r="0" b="0"/>
          <a:pathLst>
            <a:path>
              <a:moveTo>
                <a:pt x="0" y="8813"/>
              </a:moveTo>
              <a:lnTo>
                <a:pt x="1393883" y="8813"/>
              </a:lnTo>
            </a:path>
          </a:pathLst>
        </a:custGeom>
        <a:noFill/>
        <a:ln w="25400"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ms-MY" sz="500" kern="1200"/>
        </a:p>
      </dsp:txBody>
      <dsp:txXfrm>
        <a:off x="3218766" y="3813685"/>
        <a:ext cx="69694" cy="69694"/>
      </dsp:txXfrm>
    </dsp:sp>
    <dsp:sp modelId="{15808EF8-7A01-43E8-9C48-C31378F5B1E8}">
      <dsp:nvSpPr>
        <dsp:cNvPr id="0" name=""/>
        <dsp:cNvSpPr/>
      </dsp:nvSpPr>
      <dsp:spPr>
        <a:xfrm>
          <a:off x="3712855" y="4119771"/>
          <a:ext cx="3242725" cy="505995"/>
        </a:xfrm>
        <a:prstGeom prst="roundRect">
          <a:avLst>
            <a:gd name="adj" fmla="val 10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US" sz="1600" b="1" kern="1200" dirty="0" smtClean="0"/>
            <a:t>Multiple Roots</a:t>
          </a:r>
          <a:endParaRPr lang="ms-MY" sz="1600" b="1" kern="1200" dirty="0"/>
        </a:p>
      </dsp:txBody>
      <dsp:txXfrm>
        <a:off x="3727675" y="4134591"/>
        <a:ext cx="3213085" cy="476355"/>
      </dsp:txXfrm>
    </dsp:sp>
    <dsp:sp modelId="{FC7D2A27-255D-4BDA-B515-5284F2A57F81}">
      <dsp:nvSpPr>
        <dsp:cNvPr id="0" name=""/>
        <dsp:cNvSpPr/>
      </dsp:nvSpPr>
      <dsp:spPr>
        <a:xfrm rot="3596220">
          <a:off x="2336875" y="4108896"/>
          <a:ext cx="1833476" cy="17626"/>
        </a:xfrm>
        <a:custGeom>
          <a:avLst/>
          <a:gdLst/>
          <a:ahLst/>
          <a:cxnLst/>
          <a:rect l="0" t="0" r="0" b="0"/>
          <a:pathLst>
            <a:path>
              <a:moveTo>
                <a:pt x="0" y="8813"/>
              </a:moveTo>
              <a:lnTo>
                <a:pt x="1833476" y="8813"/>
              </a:lnTo>
            </a:path>
          </a:pathLst>
        </a:custGeom>
        <a:noFill/>
        <a:ln w="25400"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66700">
            <a:lnSpc>
              <a:spcPct val="90000"/>
            </a:lnSpc>
            <a:spcBef>
              <a:spcPct val="0"/>
            </a:spcBef>
            <a:spcAft>
              <a:spcPct val="35000"/>
            </a:spcAft>
          </a:pPr>
          <a:endParaRPr lang="ms-MY" sz="600" kern="1200"/>
        </a:p>
      </dsp:txBody>
      <dsp:txXfrm>
        <a:off x="3207776" y="4071872"/>
        <a:ext cx="91673" cy="91673"/>
      </dsp:txXfrm>
    </dsp:sp>
    <dsp:sp modelId="{F0C28563-78C6-4AA6-BD45-2D2B96553D1F}">
      <dsp:nvSpPr>
        <dsp:cNvPr id="0" name=""/>
        <dsp:cNvSpPr/>
      </dsp:nvSpPr>
      <dsp:spPr>
        <a:xfrm>
          <a:off x="3712855" y="4658126"/>
          <a:ext cx="3215441" cy="505995"/>
        </a:xfrm>
        <a:prstGeom prst="roundRect">
          <a:avLst>
            <a:gd name="adj" fmla="val 10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US" sz="1600" b="1" kern="1200" dirty="0" smtClean="0"/>
            <a:t>Nonlinear systems</a:t>
          </a:r>
          <a:endParaRPr lang="ms-MY" sz="1600" b="1" kern="1200" dirty="0"/>
        </a:p>
      </dsp:txBody>
      <dsp:txXfrm>
        <a:off x="3727675" y="4672946"/>
        <a:ext cx="3185801" cy="47635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19C9BD6-66FA-4E05-A7CF-3AC23430E713}">
      <dsp:nvSpPr>
        <dsp:cNvPr id="0" name=""/>
        <dsp:cNvSpPr/>
      </dsp:nvSpPr>
      <dsp:spPr>
        <a:xfrm>
          <a:off x="3375" y="1584876"/>
          <a:ext cx="2797234" cy="1398617"/>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1244600">
            <a:lnSpc>
              <a:spcPct val="90000"/>
            </a:lnSpc>
            <a:spcBef>
              <a:spcPct val="0"/>
            </a:spcBef>
            <a:spcAft>
              <a:spcPct val="35000"/>
            </a:spcAft>
          </a:pPr>
          <a:r>
            <a:rPr lang="en-US" sz="2800" b="1" kern="1200" dirty="0" smtClean="0"/>
            <a:t>Bracketing Methods</a:t>
          </a:r>
          <a:endParaRPr lang="ms-MY" sz="2800" b="1" kern="1200" dirty="0"/>
        </a:p>
      </dsp:txBody>
      <dsp:txXfrm>
        <a:off x="44339" y="1625840"/>
        <a:ext cx="2715306" cy="1316689"/>
      </dsp:txXfrm>
    </dsp:sp>
    <dsp:sp modelId="{E209A8E1-DEDF-4C10-8CB7-AFA08AACA9F9}">
      <dsp:nvSpPr>
        <dsp:cNvPr id="0" name=""/>
        <dsp:cNvSpPr/>
      </dsp:nvSpPr>
      <dsp:spPr>
        <a:xfrm>
          <a:off x="2800610" y="2256631"/>
          <a:ext cx="1118893" cy="55107"/>
        </a:xfrm>
        <a:custGeom>
          <a:avLst/>
          <a:gdLst/>
          <a:ahLst/>
          <a:cxnLst/>
          <a:rect l="0" t="0" r="0" b="0"/>
          <a:pathLst>
            <a:path>
              <a:moveTo>
                <a:pt x="0" y="27553"/>
              </a:moveTo>
              <a:lnTo>
                <a:pt x="1118893" y="27553"/>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1244600">
            <a:lnSpc>
              <a:spcPct val="90000"/>
            </a:lnSpc>
            <a:spcBef>
              <a:spcPct val="0"/>
            </a:spcBef>
            <a:spcAft>
              <a:spcPct val="35000"/>
            </a:spcAft>
          </a:pPr>
          <a:endParaRPr lang="ms-MY" sz="2800" b="1" kern="1200"/>
        </a:p>
      </dsp:txBody>
      <dsp:txXfrm>
        <a:off x="3332084" y="2256213"/>
        <a:ext cx="55944" cy="55944"/>
      </dsp:txXfrm>
    </dsp:sp>
    <dsp:sp modelId="{210DD4B2-9CF7-486D-A17D-17883F8B688F}">
      <dsp:nvSpPr>
        <dsp:cNvPr id="0" name=""/>
        <dsp:cNvSpPr/>
      </dsp:nvSpPr>
      <dsp:spPr>
        <a:xfrm>
          <a:off x="3919503" y="1584876"/>
          <a:ext cx="2797234" cy="1398617"/>
        </a:xfrm>
        <a:prstGeom prst="roundRect">
          <a:avLst>
            <a:gd name="adj" fmla="val 100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1244600">
            <a:lnSpc>
              <a:spcPct val="90000"/>
            </a:lnSpc>
            <a:spcBef>
              <a:spcPct val="0"/>
            </a:spcBef>
            <a:spcAft>
              <a:spcPct val="35000"/>
            </a:spcAft>
          </a:pPr>
          <a:r>
            <a:rPr lang="en-US" sz="2800" b="1" kern="1200" dirty="0" smtClean="0"/>
            <a:t>Bisection</a:t>
          </a:r>
        </a:p>
        <a:p>
          <a:pPr lvl="0" algn="ctr" defTabSz="1244600">
            <a:lnSpc>
              <a:spcPct val="90000"/>
            </a:lnSpc>
            <a:spcBef>
              <a:spcPct val="0"/>
            </a:spcBef>
            <a:spcAft>
              <a:spcPct val="35000"/>
            </a:spcAft>
          </a:pPr>
          <a:r>
            <a:rPr lang="en-US" sz="2800" b="1" kern="1200" dirty="0" smtClean="0"/>
            <a:t> Method</a:t>
          </a:r>
          <a:endParaRPr lang="ms-MY" sz="2800" b="1" kern="1200" dirty="0"/>
        </a:p>
      </dsp:txBody>
      <dsp:txXfrm>
        <a:off x="3960467" y="1625840"/>
        <a:ext cx="2715306" cy="131668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84F0CD-943E-4070-9190-34B27649BAB8}">
      <dsp:nvSpPr>
        <dsp:cNvPr id="0" name=""/>
        <dsp:cNvSpPr/>
      </dsp:nvSpPr>
      <dsp:spPr>
        <a:xfrm>
          <a:off x="40849" y="1592684"/>
          <a:ext cx="2766005" cy="1383002"/>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en-US" sz="2400" b="1" kern="1200" dirty="0" smtClean="0"/>
            <a:t>Open Methods</a:t>
          </a:r>
          <a:endParaRPr lang="ms-MY" sz="2400" b="1" kern="1200" dirty="0"/>
        </a:p>
      </dsp:txBody>
      <dsp:txXfrm>
        <a:off x="81356" y="1633191"/>
        <a:ext cx="2684991" cy="1301988"/>
      </dsp:txXfrm>
    </dsp:sp>
    <dsp:sp modelId="{E8265507-CD36-453A-BB09-C9A6EF73A54C}">
      <dsp:nvSpPr>
        <dsp:cNvPr id="0" name=""/>
        <dsp:cNvSpPr/>
      </dsp:nvSpPr>
      <dsp:spPr>
        <a:xfrm rot="18289469">
          <a:off x="2391337" y="1461712"/>
          <a:ext cx="1937438" cy="54492"/>
        </a:xfrm>
        <a:custGeom>
          <a:avLst/>
          <a:gdLst/>
          <a:ahLst/>
          <a:cxnLst/>
          <a:rect l="0" t="0" r="0" b="0"/>
          <a:pathLst>
            <a:path>
              <a:moveTo>
                <a:pt x="0" y="27246"/>
              </a:moveTo>
              <a:lnTo>
                <a:pt x="1937438" y="27246"/>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1066800">
            <a:lnSpc>
              <a:spcPct val="90000"/>
            </a:lnSpc>
            <a:spcBef>
              <a:spcPct val="0"/>
            </a:spcBef>
            <a:spcAft>
              <a:spcPct val="35000"/>
            </a:spcAft>
          </a:pPr>
          <a:endParaRPr lang="ms-MY" sz="2400" b="1" kern="1200"/>
        </a:p>
      </dsp:txBody>
      <dsp:txXfrm>
        <a:off x="3311621" y="1440522"/>
        <a:ext cx="96871" cy="96871"/>
      </dsp:txXfrm>
    </dsp:sp>
    <dsp:sp modelId="{340DB2A9-63D8-4A6D-9889-F6CF737AF071}">
      <dsp:nvSpPr>
        <dsp:cNvPr id="0" name=""/>
        <dsp:cNvSpPr/>
      </dsp:nvSpPr>
      <dsp:spPr>
        <a:xfrm>
          <a:off x="3913258" y="2230"/>
          <a:ext cx="2766005" cy="1383002"/>
        </a:xfrm>
        <a:prstGeom prst="roundRect">
          <a:avLst>
            <a:gd name="adj" fmla="val 100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en-US" sz="2400" b="1" kern="1200" dirty="0" smtClean="0"/>
            <a:t>Fixed-point iteration</a:t>
          </a:r>
          <a:endParaRPr lang="ms-MY" sz="2400" b="1" kern="1200" dirty="0"/>
        </a:p>
      </dsp:txBody>
      <dsp:txXfrm>
        <a:off x="3953765" y="42737"/>
        <a:ext cx="2684991" cy="1301988"/>
      </dsp:txXfrm>
    </dsp:sp>
    <dsp:sp modelId="{4059A101-47FC-41B6-9658-46604263EAFE}">
      <dsp:nvSpPr>
        <dsp:cNvPr id="0" name=""/>
        <dsp:cNvSpPr/>
      </dsp:nvSpPr>
      <dsp:spPr>
        <a:xfrm>
          <a:off x="2806855" y="2256939"/>
          <a:ext cx="1106402" cy="54492"/>
        </a:xfrm>
        <a:custGeom>
          <a:avLst/>
          <a:gdLst/>
          <a:ahLst/>
          <a:cxnLst/>
          <a:rect l="0" t="0" r="0" b="0"/>
          <a:pathLst>
            <a:path>
              <a:moveTo>
                <a:pt x="0" y="27246"/>
              </a:moveTo>
              <a:lnTo>
                <a:pt x="1106402" y="27246"/>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1066800">
            <a:lnSpc>
              <a:spcPct val="90000"/>
            </a:lnSpc>
            <a:spcBef>
              <a:spcPct val="0"/>
            </a:spcBef>
            <a:spcAft>
              <a:spcPct val="35000"/>
            </a:spcAft>
          </a:pPr>
          <a:endParaRPr lang="ms-MY" sz="2400" b="1" kern="1200"/>
        </a:p>
      </dsp:txBody>
      <dsp:txXfrm>
        <a:off x="3332396" y="2256525"/>
        <a:ext cx="55320" cy="55320"/>
      </dsp:txXfrm>
    </dsp:sp>
    <dsp:sp modelId="{67E73D9F-B300-4AE6-8FA9-8F41EB40B76A}">
      <dsp:nvSpPr>
        <dsp:cNvPr id="0" name=""/>
        <dsp:cNvSpPr/>
      </dsp:nvSpPr>
      <dsp:spPr>
        <a:xfrm>
          <a:off x="3913258" y="1592684"/>
          <a:ext cx="2766005" cy="1383002"/>
        </a:xfrm>
        <a:prstGeom prst="roundRect">
          <a:avLst>
            <a:gd name="adj" fmla="val 100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en-US" sz="2400" b="1" kern="1200" dirty="0" smtClean="0"/>
            <a:t>Newton </a:t>
          </a:r>
          <a:r>
            <a:rPr lang="en-US" sz="2400" b="1" kern="1200" dirty="0" err="1" smtClean="0"/>
            <a:t>Raphson</a:t>
          </a:r>
          <a:endParaRPr lang="ms-MY" sz="2400" b="1" kern="1200" dirty="0"/>
        </a:p>
      </dsp:txBody>
      <dsp:txXfrm>
        <a:off x="3953765" y="1633191"/>
        <a:ext cx="2684991" cy="1301988"/>
      </dsp:txXfrm>
    </dsp:sp>
    <dsp:sp modelId="{A5C68F3F-5CFF-4326-BAB1-2AF54816CA18}">
      <dsp:nvSpPr>
        <dsp:cNvPr id="0" name=""/>
        <dsp:cNvSpPr/>
      </dsp:nvSpPr>
      <dsp:spPr>
        <a:xfrm rot="3310531">
          <a:off x="2391337" y="3052166"/>
          <a:ext cx="1937438" cy="54492"/>
        </a:xfrm>
        <a:custGeom>
          <a:avLst/>
          <a:gdLst/>
          <a:ahLst/>
          <a:cxnLst/>
          <a:rect l="0" t="0" r="0" b="0"/>
          <a:pathLst>
            <a:path>
              <a:moveTo>
                <a:pt x="0" y="27246"/>
              </a:moveTo>
              <a:lnTo>
                <a:pt x="1937438" y="27246"/>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311150">
            <a:lnSpc>
              <a:spcPct val="90000"/>
            </a:lnSpc>
            <a:spcBef>
              <a:spcPct val="0"/>
            </a:spcBef>
            <a:spcAft>
              <a:spcPct val="35000"/>
            </a:spcAft>
          </a:pPr>
          <a:endParaRPr lang="ms-MY" sz="700" kern="1200"/>
        </a:p>
      </dsp:txBody>
      <dsp:txXfrm>
        <a:off x="3311621" y="3030976"/>
        <a:ext cx="96871" cy="96871"/>
      </dsp:txXfrm>
    </dsp:sp>
    <dsp:sp modelId="{45FD7D33-3D5C-4537-A9CB-27C5DA18F520}">
      <dsp:nvSpPr>
        <dsp:cNvPr id="0" name=""/>
        <dsp:cNvSpPr/>
      </dsp:nvSpPr>
      <dsp:spPr>
        <a:xfrm>
          <a:off x="3913258" y="3183137"/>
          <a:ext cx="2766005" cy="1383002"/>
        </a:xfrm>
        <a:prstGeom prst="roundRect">
          <a:avLst>
            <a:gd name="adj" fmla="val 100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en-US" sz="2400" b="1" kern="1200" dirty="0" smtClean="0"/>
            <a:t>Secant</a:t>
          </a:r>
          <a:endParaRPr lang="ms-MY" sz="2400" b="1" kern="1200" dirty="0"/>
        </a:p>
      </dsp:txBody>
      <dsp:txXfrm>
        <a:off x="3953765" y="3223644"/>
        <a:ext cx="2684991" cy="1301988"/>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2" Type="http://schemas.openxmlformats.org/officeDocument/2006/relationships/image" Target="../media/image8.wmf"/><Relationship Id="rId1" Type="http://schemas.openxmlformats.org/officeDocument/2006/relationships/image" Target="../media/image7.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9.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0.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3.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682"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smtClean="0">
                <a:latin typeface="Times New Roman" charset="0"/>
              </a:defRPr>
            </a:lvl1pPr>
          </a:lstStyle>
          <a:p>
            <a:pPr>
              <a:defRPr/>
            </a:pPr>
            <a:endParaRPr lang="en-US" altLang="ms-MY"/>
          </a:p>
        </p:txBody>
      </p:sp>
      <p:sp>
        <p:nvSpPr>
          <p:cNvPr id="71683" name="Rectangle 3"/>
          <p:cNvSpPr>
            <a:spLocks noGrp="1" noChangeArrowheads="1"/>
          </p:cNvSpPr>
          <p:nvPr>
            <p:ph type="dt" sz="quarter" idx="1"/>
          </p:nvPr>
        </p:nvSpPr>
        <p:spPr bwMode="auto">
          <a:xfrm>
            <a:off x="388620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smtClean="0">
                <a:latin typeface="Times New Roman" charset="0"/>
              </a:defRPr>
            </a:lvl1pPr>
          </a:lstStyle>
          <a:p>
            <a:pPr>
              <a:defRPr/>
            </a:pPr>
            <a:endParaRPr lang="en-US" altLang="ms-MY"/>
          </a:p>
        </p:txBody>
      </p:sp>
      <p:sp>
        <p:nvSpPr>
          <p:cNvPr id="71684" name="Rectangle 4"/>
          <p:cNvSpPr>
            <a:spLocks noGrp="1" noChangeArrowheads="1"/>
          </p:cNvSpPr>
          <p:nvPr>
            <p:ph type="ftr" sz="quarter" idx="2"/>
          </p:nvPr>
        </p:nvSpPr>
        <p:spPr bwMode="auto">
          <a:xfrm>
            <a:off x="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smtClean="0">
                <a:latin typeface="Times New Roman" charset="0"/>
              </a:defRPr>
            </a:lvl1pPr>
          </a:lstStyle>
          <a:p>
            <a:pPr>
              <a:defRPr/>
            </a:pPr>
            <a:endParaRPr lang="en-US" altLang="ms-MY"/>
          </a:p>
        </p:txBody>
      </p:sp>
      <p:sp>
        <p:nvSpPr>
          <p:cNvPr id="71685" name="Rectangle 5"/>
          <p:cNvSpPr>
            <a:spLocks noGrp="1" noChangeArrowheads="1"/>
          </p:cNvSpPr>
          <p:nvPr>
            <p:ph type="sldNum" sz="quarter" idx="3"/>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smtClean="0">
                <a:latin typeface="Times New Roman" charset="0"/>
              </a:defRPr>
            </a:lvl1pPr>
          </a:lstStyle>
          <a:p>
            <a:pPr>
              <a:defRPr/>
            </a:pPr>
            <a:fld id="{3A88E576-D304-47C9-A16C-5099AD38C6CA}" type="slidenum">
              <a:rPr lang="en-US" altLang="ms-MY"/>
              <a:pPr>
                <a:defRPr/>
              </a:pPr>
              <a:t>‹#›</a:t>
            </a:fld>
            <a:endParaRPr lang="en-US" altLang="ms-MY"/>
          </a:p>
        </p:txBody>
      </p:sp>
    </p:spTree>
    <p:extLst>
      <p:ext uri="{BB962C8B-B14F-4D97-AF65-F5344CB8AC3E}">
        <p14:creationId xmlns:p14="http://schemas.microsoft.com/office/powerpoint/2010/main" val="215353959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7586"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smtClean="0">
                <a:latin typeface="Times New Roman" charset="0"/>
              </a:defRPr>
            </a:lvl1pPr>
          </a:lstStyle>
          <a:p>
            <a:pPr>
              <a:defRPr/>
            </a:pPr>
            <a:endParaRPr lang="en-US" altLang="ms-MY"/>
          </a:p>
        </p:txBody>
      </p:sp>
      <p:sp>
        <p:nvSpPr>
          <p:cNvPr id="67587" name="Rectangle 3"/>
          <p:cNvSpPr>
            <a:spLocks noGrp="1" noChangeArrowheads="1"/>
          </p:cNvSpPr>
          <p:nvPr>
            <p:ph type="dt" idx="1"/>
          </p:nvPr>
        </p:nvSpPr>
        <p:spPr bwMode="auto">
          <a:xfrm>
            <a:off x="388620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smtClean="0">
                <a:latin typeface="Times New Roman" charset="0"/>
              </a:defRPr>
            </a:lvl1pPr>
          </a:lstStyle>
          <a:p>
            <a:pPr>
              <a:defRPr/>
            </a:pPr>
            <a:endParaRPr lang="en-US" altLang="ms-MY"/>
          </a:p>
        </p:txBody>
      </p:sp>
      <p:sp>
        <p:nvSpPr>
          <p:cNvPr id="55300"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67589" name="Rectangle 5"/>
          <p:cNvSpPr>
            <a:spLocks noGrp="1" noChangeArrowheads="1"/>
          </p:cNvSpPr>
          <p:nvPr>
            <p:ph type="body" sz="quarter" idx="3"/>
          </p:nvPr>
        </p:nvSpPr>
        <p:spPr bwMode="auto">
          <a:xfrm>
            <a:off x="914400" y="4343400"/>
            <a:ext cx="50292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ms-MY" noProof="0" smtClean="0"/>
              <a:t>Click to edit Master text styles</a:t>
            </a:r>
          </a:p>
          <a:p>
            <a:pPr lvl="1"/>
            <a:r>
              <a:rPr lang="en-US" altLang="ms-MY" noProof="0" smtClean="0"/>
              <a:t>Second level</a:t>
            </a:r>
          </a:p>
          <a:p>
            <a:pPr lvl="2"/>
            <a:r>
              <a:rPr lang="en-US" altLang="ms-MY" noProof="0" smtClean="0"/>
              <a:t>Third level</a:t>
            </a:r>
          </a:p>
          <a:p>
            <a:pPr lvl="3"/>
            <a:r>
              <a:rPr lang="en-US" altLang="ms-MY" noProof="0" smtClean="0"/>
              <a:t>Fourth level</a:t>
            </a:r>
          </a:p>
          <a:p>
            <a:pPr lvl="4"/>
            <a:r>
              <a:rPr lang="en-US" altLang="ms-MY" noProof="0" smtClean="0"/>
              <a:t>Fifth level</a:t>
            </a:r>
          </a:p>
        </p:txBody>
      </p:sp>
      <p:sp>
        <p:nvSpPr>
          <p:cNvPr id="67590" name="Rectangle 6"/>
          <p:cNvSpPr>
            <a:spLocks noGrp="1" noChangeArrowheads="1"/>
          </p:cNvSpPr>
          <p:nvPr>
            <p:ph type="ftr" sz="quarter" idx="4"/>
          </p:nvPr>
        </p:nvSpPr>
        <p:spPr bwMode="auto">
          <a:xfrm>
            <a:off x="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smtClean="0">
                <a:latin typeface="Times New Roman" charset="0"/>
              </a:defRPr>
            </a:lvl1pPr>
          </a:lstStyle>
          <a:p>
            <a:pPr>
              <a:defRPr/>
            </a:pPr>
            <a:endParaRPr lang="en-US" altLang="ms-MY"/>
          </a:p>
        </p:txBody>
      </p:sp>
      <p:sp>
        <p:nvSpPr>
          <p:cNvPr id="67591" name="Rectangle 7"/>
          <p:cNvSpPr>
            <a:spLocks noGrp="1" noChangeArrowheads="1"/>
          </p:cNvSpPr>
          <p:nvPr>
            <p:ph type="sldNum" sz="quarter" idx="5"/>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smtClean="0">
                <a:latin typeface="Times New Roman" charset="0"/>
              </a:defRPr>
            </a:lvl1pPr>
          </a:lstStyle>
          <a:p>
            <a:pPr>
              <a:defRPr/>
            </a:pPr>
            <a:fld id="{446F4567-48ED-4F63-9DF8-3CCDE8842380}" type="slidenum">
              <a:rPr lang="en-US" altLang="ms-MY"/>
              <a:pPr>
                <a:defRPr/>
              </a:pPr>
              <a:t>‹#›</a:t>
            </a:fld>
            <a:endParaRPr lang="en-US" altLang="ms-MY"/>
          </a:p>
        </p:txBody>
      </p:sp>
    </p:spTree>
    <p:extLst>
      <p:ext uri="{BB962C8B-B14F-4D97-AF65-F5344CB8AC3E}">
        <p14:creationId xmlns:p14="http://schemas.microsoft.com/office/powerpoint/2010/main" val="142722167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mat.iitm.ac.in/home/sryedida/public_html/caimna/transcendental/bracketing%20methods/bisection/bisection.html" TargetMode="External"/><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Bisection method is the simplest among all the numerical schemes to solve the transcendental equations. This scheme is based on the </a:t>
            </a:r>
            <a:r>
              <a:rPr lang="en-US" i="1" dirty="0" smtClean="0">
                <a:solidFill>
                  <a:schemeClr val="tx1"/>
                </a:solidFill>
                <a:hlinkClick r:id="rId3"/>
              </a:rPr>
              <a:t>intermediate value theorem for continuous functions</a:t>
            </a:r>
            <a:r>
              <a:rPr lang="en-US" sz="1200" b="1" kern="1200" dirty="0" smtClean="0">
                <a:solidFill>
                  <a:schemeClr val="tx1"/>
                </a:solidFill>
                <a:latin typeface="Times New Roman" charset="0"/>
                <a:ea typeface="+mn-ea"/>
                <a:cs typeface="+mn-cs"/>
              </a:rPr>
              <a:t> </a:t>
            </a:r>
            <a:endParaRPr lang="ms-MY" dirty="0">
              <a:solidFill>
                <a:schemeClr val="tx1"/>
              </a:solidFill>
            </a:endParaRPr>
          </a:p>
        </p:txBody>
      </p:sp>
      <p:sp>
        <p:nvSpPr>
          <p:cNvPr id="4" name="Slide Number Placeholder 3"/>
          <p:cNvSpPr>
            <a:spLocks noGrp="1"/>
          </p:cNvSpPr>
          <p:nvPr>
            <p:ph type="sldNum" sz="quarter" idx="10"/>
          </p:nvPr>
        </p:nvSpPr>
        <p:spPr/>
        <p:txBody>
          <a:bodyPr/>
          <a:lstStyle/>
          <a:p>
            <a:pPr>
              <a:defRPr/>
            </a:pPr>
            <a:fld id="{446F4567-48ED-4F63-9DF8-3CCDE8842380}" type="slidenum">
              <a:rPr lang="en-US" altLang="ms-MY" smtClean="0"/>
              <a:pPr>
                <a:defRPr/>
              </a:pPr>
              <a:t>13</a:t>
            </a:fld>
            <a:endParaRPr lang="en-US" altLang="ms-MY"/>
          </a:p>
        </p:txBody>
      </p:sp>
    </p:spTree>
    <p:extLst>
      <p:ext uri="{BB962C8B-B14F-4D97-AF65-F5344CB8AC3E}">
        <p14:creationId xmlns:p14="http://schemas.microsoft.com/office/powerpoint/2010/main" val="38642522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 point, say, </a:t>
            </a:r>
            <a:r>
              <a:rPr lang="en-US" b="1" dirty="0" smtClean="0"/>
              <a:t>s</a:t>
            </a:r>
            <a:r>
              <a:rPr lang="en-US" dirty="0" smtClean="0"/>
              <a:t> is called a fixed point if it satisfies the equation </a:t>
            </a:r>
            <a:r>
              <a:rPr lang="en-US" b="1" dirty="0" smtClean="0"/>
              <a:t>x = g(x)</a:t>
            </a:r>
            <a:r>
              <a:rPr lang="en-US" dirty="0" smtClean="0"/>
              <a:t>. </a:t>
            </a:r>
            <a:endParaRPr lang="ms-MY" dirty="0"/>
          </a:p>
        </p:txBody>
      </p:sp>
      <p:sp>
        <p:nvSpPr>
          <p:cNvPr id="4" name="Slide Number Placeholder 3"/>
          <p:cNvSpPr>
            <a:spLocks noGrp="1"/>
          </p:cNvSpPr>
          <p:nvPr>
            <p:ph type="sldNum" sz="quarter" idx="10"/>
          </p:nvPr>
        </p:nvSpPr>
        <p:spPr/>
        <p:txBody>
          <a:bodyPr/>
          <a:lstStyle/>
          <a:p>
            <a:pPr>
              <a:defRPr/>
            </a:pPr>
            <a:fld id="{446F4567-48ED-4F63-9DF8-3CCDE8842380}" type="slidenum">
              <a:rPr lang="en-US" altLang="ms-MY" smtClean="0"/>
              <a:pPr>
                <a:defRPr/>
              </a:pPr>
              <a:t>22</a:t>
            </a:fld>
            <a:endParaRPr lang="en-US" altLang="ms-MY"/>
          </a:p>
        </p:txBody>
      </p:sp>
    </p:spTree>
    <p:extLst>
      <p:ext uri="{BB962C8B-B14F-4D97-AF65-F5344CB8AC3E}">
        <p14:creationId xmlns:p14="http://schemas.microsoft.com/office/powerpoint/2010/main" val="37112536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Let the given equation be </a:t>
            </a:r>
            <a:r>
              <a:rPr lang="en-US" b="1" dirty="0" smtClean="0"/>
              <a:t>f(x) = 0</a:t>
            </a:r>
            <a:r>
              <a:rPr lang="en-US" dirty="0" smtClean="0"/>
              <a:t> and the initial approximation for the root is </a:t>
            </a:r>
            <a:r>
              <a:rPr lang="en-US" b="1" dirty="0" smtClean="0"/>
              <a:t>x</a:t>
            </a:r>
            <a:r>
              <a:rPr lang="en-US" b="1" baseline="-25000" dirty="0" smtClean="0"/>
              <a:t>0</a:t>
            </a:r>
            <a:r>
              <a:rPr lang="en-US" dirty="0" smtClean="0"/>
              <a:t>. Draw a tangent to the curve </a:t>
            </a:r>
            <a:r>
              <a:rPr lang="en-US" b="1" dirty="0" smtClean="0"/>
              <a:t>y = f(x) </a:t>
            </a:r>
            <a:r>
              <a:rPr lang="en-US" dirty="0" smtClean="0"/>
              <a:t>at </a:t>
            </a:r>
            <a:r>
              <a:rPr lang="en-US" b="1" dirty="0" smtClean="0"/>
              <a:t>x</a:t>
            </a:r>
            <a:r>
              <a:rPr lang="en-US" b="1" baseline="-25000" dirty="0" smtClean="0"/>
              <a:t>0</a:t>
            </a:r>
            <a:r>
              <a:rPr lang="en-US" dirty="0" smtClean="0"/>
              <a:t> and extend the tangent until x-axis. Then the point of intersection of the tangent and the x-axis is the next approximation for the root of </a:t>
            </a:r>
            <a:r>
              <a:rPr lang="en-US" b="1" dirty="0" smtClean="0"/>
              <a:t>f(x) = 0</a:t>
            </a:r>
            <a:r>
              <a:rPr lang="en-US" dirty="0" smtClean="0"/>
              <a:t>. Repeat the procedure with </a:t>
            </a:r>
            <a:r>
              <a:rPr lang="en-US" b="1" dirty="0" smtClean="0"/>
              <a:t>x</a:t>
            </a:r>
            <a:r>
              <a:rPr lang="en-US" b="1" baseline="-25000" dirty="0" smtClean="0"/>
              <a:t>0 </a:t>
            </a:r>
            <a:r>
              <a:rPr lang="en-US" b="1" dirty="0" smtClean="0"/>
              <a:t>= x</a:t>
            </a:r>
            <a:r>
              <a:rPr lang="en-US" b="1" baseline="-25000" dirty="0" smtClean="0"/>
              <a:t>1</a:t>
            </a:r>
            <a:r>
              <a:rPr lang="en-US" b="1" dirty="0" smtClean="0"/>
              <a:t> </a:t>
            </a:r>
            <a:r>
              <a:rPr lang="en-US" dirty="0" smtClean="0"/>
              <a:t>until it converges. If </a:t>
            </a:r>
            <a:r>
              <a:rPr lang="en-US" b="1" dirty="0" smtClean="0"/>
              <a:t>m</a:t>
            </a:r>
            <a:r>
              <a:rPr lang="en-US" dirty="0" smtClean="0"/>
              <a:t> is the slope of the Tangent at the point </a:t>
            </a:r>
            <a:r>
              <a:rPr lang="en-US" b="1" dirty="0" smtClean="0"/>
              <a:t>x</a:t>
            </a:r>
            <a:r>
              <a:rPr lang="en-US" b="1" baseline="-25000" dirty="0" smtClean="0"/>
              <a:t> 0</a:t>
            </a:r>
            <a:r>
              <a:rPr lang="en-US" dirty="0" smtClean="0"/>
              <a:t> and </a:t>
            </a:r>
            <a:r>
              <a:rPr lang="en-US" sz="1200" b="1" kern="1200" dirty="0" smtClean="0">
                <a:solidFill>
                  <a:schemeClr val="tx1"/>
                </a:solidFill>
                <a:latin typeface="Times New Roman" charset="0"/>
                <a:ea typeface="+mn-ea"/>
                <a:cs typeface="+mn-cs"/>
              </a:rPr>
              <a:t>b</a:t>
            </a:r>
            <a:r>
              <a:rPr lang="en-US" dirty="0" smtClean="0"/>
              <a:t> is the angle between the tangent and x-axis then</a:t>
            </a:r>
            <a:endParaRPr lang="ms-MY" dirty="0"/>
          </a:p>
        </p:txBody>
      </p:sp>
      <p:sp>
        <p:nvSpPr>
          <p:cNvPr id="4" name="Slide Number Placeholder 3"/>
          <p:cNvSpPr>
            <a:spLocks noGrp="1"/>
          </p:cNvSpPr>
          <p:nvPr>
            <p:ph type="sldNum" sz="quarter" idx="10"/>
          </p:nvPr>
        </p:nvSpPr>
        <p:spPr/>
        <p:txBody>
          <a:bodyPr/>
          <a:lstStyle/>
          <a:p>
            <a:pPr>
              <a:defRPr/>
            </a:pPr>
            <a:fld id="{446F4567-48ED-4F63-9DF8-3CCDE8842380}" type="slidenum">
              <a:rPr lang="en-US" altLang="ms-MY" smtClean="0"/>
              <a:pPr>
                <a:defRPr/>
              </a:pPr>
              <a:t>26</a:t>
            </a:fld>
            <a:endParaRPr lang="en-US" altLang="ms-MY"/>
          </a:p>
        </p:txBody>
      </p:sp>
    </p:spTree>
    <p:extLst>
      <p:ext uri="{BB962C8B-B14F-4D97-AF65-F5344CB8AC3E}">
        <p14:creationId xmlns:p14="http://schemas.microsoft.com/office/powerpoint/2010/main" val="1782181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Newton-</a:t>
            </a:r>
            <a:r>
              <a:rPr lang="en-US" dirty="0" err="1" smtClean="0"/>
              <a:t>Raphson</a:t>
            </a:r>
            <a:r>
              <a:rPr lang="en-US" dirty="0" smtClean="0"/>
              <a:t> algorithm requires the evaluation of two functions (the function and its derivative) per each iteration. If they are complicated expressions it will take considerable amount of effort to do hand calculations or large amount of CPU time for machine calculations. Hence it is desirable to have a method that converges (please see the section order of the numerical methods for theoretical details) as fast as Newton's method yet involves only the evaluation of the function.</a:t>
            </a:r>
            <a:endParaRPr lang="ms-MY" dirty="0"/>
          </a:p>
        </p:txBody>
      </p:sp>
      <p:sp>
        <p:nvSpPr>
          <p:cNvPr id="4" name="Slide Number Placeholder 3"/>
          <p:cNvSpPr>
            <a:spLocks noGrp="1"/>
          </p:cNvSpPr>
          <p:nvPr>
            <p:ph type="sldNum" sz="quarter" idx="10"/>
          </p:nvPr>
        </p:nvSpPr>
        <p:spPr/>
        <p:txBody>
          <a:bodyPr/>
          <a:lstStyle/>
          <a:p>
            <a:pPr>
              <a:defRPr/>
            </a:pPr>
            <a:fld id="{446F4567-48ED-4F63-9DF8-3CCDE8842380}" type="slidenum">
              <a:rPr lang="en-US" altLang="ms-MY" smtClean="0"/>
              <a:pPr>
                <a:defRPr/>
              </a:pPr>
              <a:t>30</a:t>
            </a:fld>
            <a:endParaRPr lang="en-US" altLang="ms-MY"/>
          </a:p>
        </p:txBody>
      </p:sp>
    </p:spTree>
    <p:extLst>
      <p:ext uri="{BB962C8B-B14F-4D97-AF65-F5344CB8AC3E}">
        <p14:creationId xmlns:p14="http://schemas.microsoft.com/office/powerpoint/2010/main" val="61080613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3"/>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bwMode="auto">
          <a:xfrm>
            <a:off x="276225" y="0"/>
            <a:ext cx="104775"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bwMode="auto">
          <a:xfrm>
            <a:off x="990600" y="0"/>
            <a:ext cx="182563"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7" name="Rectangle 6"/>
          <p:cNvSpPr/>
          <p:nvPr/>
        </p:nvSpPr>
        <p:spPr bwMode="auto">
          <a:xfrm>
            <a:off x="1141413" y="0"/>
            <a:ext cx="230187"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10" name="Straight Connector 9"/>
          <p:cNvSpPr>
            <a:spLocks noChangeShapeType="1"/>
          </p:cNvSpPr>
          <p:nvPr/>
        </p:nvSpPr>
        <p:spPr bwMode="auto">
          <a:xfrm>
            <a:off x="106363"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a:lstStyle/>
          <a:p>
            <a:pPr>
              <a:defRPr/>
            </a:pPr>
            <a:endParaRPr lang="en-US">
              <a:latin typeface="Times New Roman" charset="0"/>
            </a:endParaRPr>
          </a:p>
        </p:txBody>
      </p:sp>
      <p:sp>
        <p:nvSpPr>
          <p:cNvPr id="11" name="Straight Connector 10"/>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a:lstStyle/>
          <a:p>
            <a:pPr>
              <a:defRPr/>
            </a:pPr>
            <a:endParaRPr lang="en-US">
              <a:latin typeface="Times New Roman" charset="0"/>
            </a:endParaRPr>
          </a:p>
        </p:txBody>
      </p:sp>
      <p:sp>
        <p:nvSpPr>
          <p:cNvPr id="12" name="Straight Connector 11"/>
          <p:cNvSpPr>
            <a:spLocks noChangeShapeType="1"/>
          </p:cNvSpPr>
          <p:nvPr/>
        </p:nvSpPr>
        <p:spPr bwMode="auto">
          <a:xfrm>
            <a:off x="854075"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a:lstStyle/>
          <a:p>
            <a:pPr>
              <a:defRPr/>
            </a:pPr>
            <a:endParaRPr lang="en-US">
              <a:latin typeface="Times New Roman" charset="0"/>
            </a:endParaRPr>
          </a:p>
        </p:txBody>
      </p:sp>
      <p:sp>
        <p:nvSpPr>
          <p:cNvPr id="13" name="Straight Connector 12"/>
          <p:cNvSpPr>
            <a:spLocks noChangeShapeType="1"/>
          </p:cNvSpPr>
          <p:nvPr/>
        </p:nvSpPr>
        <p:spPr bwMode="auto">
          <a:xfrm>
            <a:off x="172720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a:lstStyle/>
          <a:p>
            <a:pPr>
              <a:defRPr/>
            </a:pPr>
            <a:endParaRPr lang="en-US">
              <a:latin typeface="Times New Roman" charset="0"/>
            </a:endParaRPr>
          </a:p>
        </p:txBody>
      </p:sp>
      <p:sp>
        <p:nvSpPr>
          <p:cNvPr id="14" name="Straight Connector 13"/>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a:lstStyle/>
          <a:p>
            <a:pPr>
              <a:defRPr/>
            </a:pPr>
            <a:endParaRPr lang="en-US">
              <a:latin typeface="Times New Roman" charset="0"/>
            </a:endParaRPr>
          </a:p>
        </p:txBody>
      </p:sp>
      <p:sp>
        <p:nvSpPr>
          <p:cNvPr id="15" name="Straight Connector 14"/>
          <p:cNvSpPr>
            <a:spLocks noChangeShapeType="1"/>
          </p:cNvSpPr>
          <p:nvPr/>
        </p:nvSpPr>
        <p:spPr bwMode="auto">
          <a:xfrm>
            <a:off x="9113838"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a:lstStyle/>
          <a:p>
            <a:pPr>
              <a:defRPr/>
            </a:pPr>
            <a:endParaRPr lang="en-US">
              <a:latin typeface="Times New Roman" charset="0"/>
            </a:endParaRPr>
          </a:p>
        </p:txBody>
      </p:sp>
      <p:sp>
        <p:nvSpPr>
          <p:cNvPr id="16" name="Rectangle 15"/>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p>
        </p:txBody>
      </p:sp>
      <p:sp>
        <p:nvSpPr>
          <p:cNvPr id="17" name="Oval 16"/>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p>
        </p:txBody>
      </p:sp>
      <p:sp>
        <p:nvSpPr>
          <p:cNvPr id="18" name="Oval 17"/>
          <p:cNvSpPr/>
          <p:nvPr/>
        </p:nvSpPr>
        <p:spPr bwMode="auto">
          <a:xfrm>
            <a:off x="1309688" y="4867275"/>
            <a:ext cx="641350" cy="64135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p>
        </p:txBody>
      </p:sp>
      <p:sp>
        <p:nvSpPr>
          <p:cNvPr id="19" name="Oval 18"/>
          <p:cNvSpPr/>
          <p:nvPr/>
        </p:nvSpPr>
        <p:spPr bwMode="auto">
          <a:xfrm>
            <a:off x="1090613" y="5500688"/>
            <a:ext cx="138112" cy="136525"/>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p>
        </p:txBody>
      </p:sp>
      <p:sp>
        <p:nvSpPr>
          <p:cNvPr id="20" name="Oval 19"/>
          <p:cNvSpPr/>
          <p:nvPr/>
        </p:nvSpPr>
        <p:spPr bwMode="auto">
          <a:xfrm>
            <a:off x="1663700" y="5788025"/>
            <a:ext cx="274638" cy="274638"/>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p>
        </p:txBody>
      </p:sp>
      <p:sp>
        <p:nvSpPr>
          <p:cNvPr id="21" name="Oval 20"/>
          <p:cNvSpPr/>
          <p:nvPr/>
        </p:nvSpPr>
        <p:spPr>
          <a:xfrm>
            <a:off x="1905000" y="4495800"/>
            <a:ext cx="365125" cy="365125"/>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p>
        </p:txBody>
      </p:sp>
      <p:sp>
        <p:nvSpPr>
          <p:cNvPr id="8" name="Title 7"/>
          <p:cNvSpPr>
            <a:spLocks noGrp="1"/>
          </p:cNvSpPr>
          <p:nvPr>
            <p:ph type="ctrTitle"/>
          </p:nvPr>
        </p:nvSpPr>
        <p:spPr>
          <a:xfrm>
            <a:off x="2286000" y="3124200"/>
            <a:ext cx="6172200" cy="1894362"/>
          </a:xfrm>
        </p:spPr>
        <p:txBody>
          <a:bodyPr/>
          <a:lstStyle>
            <a:lvl1pPr>
              <a:defRPr b="1"/>
            </a:lvl1pPr>
          </a:lstStyle>
          <a:p>
            <a:r>
              <a:rPr lang="en-US" smtClean="0"/>
              <a:t>Click to edit Master title style</a:t>
            </a:r>
            <a:endParaRPr lang="en-US"/>
          </a:p>
        </p:txBody>
      </p:sp>
      <p:sp>
        <p:nvSpPr>
          <p:cNvPr id="9" name="Subtitle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a:p>
        </p:txBody>
      </p:sp>
      <p:sp>
        <p:nvSpPr>
          <p:cNvPr id="22" name="Date Placeholder 27"/>
          <p:cNvSpPr>
            <a:spLocks noGrp="1"/>
          </p:cNvSpPr>
          <p:nvPr>
            <p:ph type="dt" sz="half" idx="10"/>
          </p:nvPr>
        </p:nvSpPr>
        <p:spPr bwMode="auto">
          <a:xfrm rot="5400000">
            <a:off x="7764463" y="1174750"/>
            <a:ext cx="2286000" cy="381000"/>
          </a:xfrm>
        </p:spPr>
        <p:txBody>
          <a:bodyPr/>
          <a:lstStyle>
            <a:lvl1pPr>
              <a:defRPr/>
            </a:lvl1pPr>
          </a:lstStyle>
          <a:p>
            <a:pPr>
              <a:defRPr/>
            </a:pPr>
            <a:endParaRPr lang="en-US" altLang="ms-MY"/>
          </a:p>
        </p:txBody>
      </p:sp>
      <p:sp>
        <p:nvSpPr>
          <p:cNvPr id="23" name="Footer Placeholder 16"/>
          <p:cNvSpPr>
            <a:spLocks noGrp="1"/>
          </p:cNvSpPr>
          <p:nvPr>
            <p:ph type="ftr" sz="quarter" idx="11"/>
          </p:nvPr>
        </p:nvSpPr>
        <p:spPr bwMode="auto">
          <a:xfrm rot="5400000">
            <a:off x="7077076" y="4181475"/>
            <a:ext cx="3657600" cy="384175"/>
          </a:xfrm>
        </p:spPr>
        <p:txBody>
          <a:bodyPr/>
          <a:lstStyle>
            <a:lvl1pPr>
              <a:defRPr/>
            </a:lvl1pPr>
          </a:lstStyle>
          <a:p>
            <a:pPr>
              <a:defRPr/>
            </a:pPr>
            <a:endParaRPr lang="en-US" altLang="ms-MY"/>
          </a:p>
        </p:txBody>
      </p:sp>
      <p:sp>
        <p:nvSpPr>
          <p:cNvPr id="24" name="Slide Number Placeholder 28"/>
          <p:cNvSpPr>
            <a:spLocks noGrp="1"/>
          </p:cNvSpPr>
          <p:nvPr>
            <p:ph type="sldNum" sz="quarter" idx="12"/>
          </p:nvPr>
        </p:nvSpPr>
        <p:spPr bwMode="auto">
          <a:xfrm>
            <a:off x="1325563" y="4929188"/>
            <a:ext cx="609600" cy="517525"/>
          </a:xfrm>
        </p:spPr>
        <p:txBody>
          <a:bodyPr/>
          <a:lstStyle>
            <a:lvl1pPr>
              <a:defRPr/>
            </a:lvl1pPr>
          </a:lstStyle>
          <a:p>
            <a:pPr>
              <a:defRPr/>
            </a:pPr>
            <a:fld id="{E8F87A08-5E60-4FDE-BC70-424948A61635}" type="slidenum">
              <a:rPr lang="en-US" altLang="ms-MY"/>
              <a:pPr>
                <a:defRPr/>
              </a:pPr>
              <a:t>‹#›</a:t>
            </a:fld>
            <a:endParaRPr lang="en-US" altLang="ms-MY"/>
          </a:p>
        </p:txBody>
      </p:sp>
    </p:spTree>
    <p:extLst>
      <p:ext uri="{BB962C8B-B14F-4D97-AF65-F5344CB8AC3E}">
        <p14:creationId xmlns:p14="http://schemas.microsoft.com/office/powerpoint/2010/main" val="440916117"/>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8" name="Content Placeholder 7"/>
          <p:cNvSpPr>
            <a:spLocks noGrp="1"/>
          </p:cNvSpPr>
          <p:nvPr>
            <p:ph sz="quarter" idx="1"/>
          </p:nvPr>
        </p:nvSpPr>
        <p:spPr>
          <a:xfrm>
            <a:off x="457200" y="1600200"/>
            <a:ext cx="7467600" cy="487375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6"/>
          <p:cNvSpPr>
            <a:spLocks noGrp="1"/>
          </p:cNvSpPr>
          <p:nvPr>
            <p:ph type="dt" sz="half" idx="10"/>
          </p:nvPr>
        </p:nvSpPr>
        <p:spPr/>
        <p:txBody>
          <a:bodyPr rtlCol="0"/>
          <a:lstStyle>
            <a:lvl1pPr>
              <a:defRPr/>
            </a:lvl1pPr>
          </a:lstStyle>
          <a:p>
            <a:pPr>
              <a:defRPr/>
            </a:pPr>
            <a:endParaRPr lang="en-US" altLang="ms-MY"/>
          </a:p>
        </p:txBody>
      </p:sp>
      <p:sp>
        <p:nvSpPr>
          <p:cNvPr id="5" name="Slide Number Placeholder 8"/>
          <p:cNvSpPr>
            <a:spLocks noGrp="1"/>
          </p:cNvSpPr>
          <p:nvPr>
            <p:ph type="sldNum" sz="quarter" idx="11"/>
          </p:nvPr>
        </p:nvSpPr>
        <p:spPr/>
        <p:txBody>
          <a:bodyPr rtlCol="0"/>
          <a:lstStyle>
            <a:lvl1pPr>
              <a:defRPr/>
            </a:lvl1pPr>
          </a:lstStyle>
          <a:p>
            <a:pPr>
              <a:defRPr/>
            </a:pPr>
            <a:fld id="{52936041-A5B6-48F7-B64C-77117DAE741C}" type="slidenum">
              <a:rPr lang="en-US" altLang="ms-MY"/>
              <a:pPr>
                <a:defRPr/>
              </a:pPr>
              <a:t>‹#›</a:t>
            </a:fld>
            <a:endParaRPr lang="en-US" altLang="ms-MY"/>
          </a:p>
        </p:txBody>
      </p:sp>
      <p:sp>
        <p:nvSpPr>
          <p:cNvPr id="6" name="Footer Placeholder 9"/>
          <p:cNvSpPr>
            <a:spLocks noGrp="1"/>
          </p:cNvSpPr>
          <p:nvPr>
            <p:ph type="ftr" sz="quarter" idx="12"/>
          </p:nvPr>
        </p:nvSpPr>
        <p:spPr/>
        <p:txBody>
          <a:bodyPr rtlCol="0"/>
          <a:lstStyle>
            <a:lvl1pPr>
              <a:defRPr/>
            </a:lvl1pPr>
          </a:lstStyle>
          <a:p>
            <a:pPr>
              <a:defRPr/>
            </a:pPr>
            <a:endParaRPr lang="en-US" altLang="ms-MY"/>
          </a:p>
        </p:txBody>
      </p:sp>
    </p:spTree>
    <p:extLst>
      <p:ext uri="{BB962C8B-B14F-4D97-AF65-F5344CB8AC3E}">
        <p14:creationId xmlns:p14="http://schemas.microsoft.com/office/powerpoint/2010/main" val="19932833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4" name="Rectangle 3"/>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bwMode="auto">
          <a:xfrm>
            <a:off x="276225" y="0"/>
            <a:ext cx="104775"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bwMode="auto">
          <a:xfrm>
            <a:off x="990600" y="0"/>
            <a:ext cx="182563"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7" name="Rectangle 6"/>
          <p:cNvSpPr/>
          <p:nvPr/>
        </p:nvSpPr>
        <p:spPr bwMode="auto">
          <a:xfrm>
            <a:off x="1141413" y="0"/>
            <a:ext cx="230187"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Straight Connector 7"/>
          <p:cNvSpPr>
            <a:spLocks noChangeShapeType="1"/>
          </p:cNvSpPr>
          <p:nvPr/>
        </p:nvSpPr>
        <p:spPr bwMode="auto">
          <a:xfrm>
            <a:off x="106363"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a:lstStyle/>
          <a:p>
            <a:pPr>
              <a:defRPr/>
            </a:pPr>
            <a:endParaRPr lang="en-US">
              <a:latin typeface="Times New Roman" charset="0"/>
            </a:endParaRPr>
          </a:p>
        </p:txBody>
      </p:sp>
      <p:sp>
        <p:nvSpPr>
          <p:cNvPr id="9" name="Straight Connector 8"/>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a:lstStyle/>
          <a:p>
            <a:pPr>
              <a:defRPr/>
            </a:pPr>
            <a:endParaRPr lang="en-US">
              <a:latin typeface="Times New Roman" charset="0"/>
            </a:endParaRPr>
          </a:p>
        </p:txBody>
      </p:sp>
      <p:sp>
        <p:nvSpPr>
          <p:cNvPr id="10" name="Straight Connector 9"/>
          <p:cNvSpPr>
            <a:spLocks noChangeShapeType="1"/>
          </p:cNvSpPr>
          <p:nvPr/>
        </p:nvSpPr>
        <p:spPr bwMode="auto">
          <a:xfrm>
            <a:off x="854075"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a:lstStyle/>
          <a:p>
            <a:pPr>
              <a:defRPr/>
            </a:pPr>
            <a:endParaRPr lang="en-US">
              <a:latin typeface="Times New Roman" charset="0"/>
            </a:endParaRPr>
          </a:p>
        </p:txBody>
      </p:sp>
      <p:sp>
        <p:nvSpPr>
          <p:cNvPr id="11" name="Straight Connector 10"/>
          <p:cNvSpPr>
            <a:spLocks noChangeShapeType="1"/>
          </p:cNvSpPr>
          <p:nvPr/>
        </p:nvSpPr>
        <p:spPr bwMode="auto">
          <a:xfrm>
            <a:off x="172720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a:lstStyle/>
          <a:p>
            <a:pPr>
              <a:defRPr/>
            </a:pPr>
            <a:endParaRPr lang="en-US">
              <a:latin typeface="Times New Roman" charset="0"/>
            </a:endParaRPr>
          </a:p>
        </p:txBody>
      </p:sp>
      <p:sp>
        <p:nvSpPr>
          <p:cNvPr id="12" name="Straight Connector 11"/>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a:lstStyle/>
          <a:p>
            <a:pPr>
              <a:defRPr/>
            </a:pPr>
            <a:endParaRPr lang="en-US">
              <a:latin typeface="Times New Roman" charset="0"/>
            </a:endParaRPr>
          </a:p>
        </p:txBody>
      </p:sp>
      <p:sp>
        <p:nvSpPr>
          <p:cNvPr id="13" name="Rectangle 12"/>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p>
        </p:txBody>
      </p:sp>
      <p:sp>
        <p:nvSpPr>
          <p:cNvPr id="14" name="Oval 13"/>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p>
        </p:txBody>
      </p:sp>
      <p:sp>
        <p:nvSpPr>
          <p:cNvPr id="15" name="Oval 14"/>
          <p:cNvSpPr/>
          <p:nvPr/>
        </p:nvSpPr>
        <p:spPr bwMode="auto">
          <a:xfrm>
            <a:off x="1323975" y="4867275"/>
            <a:ext cx="642938" cy="64135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p>
        </p:txBody>
      </p:sp>
      <p:sp>
        <p:nvSpPr>
          <p:cNvPr id="16" name="Oval 15"/>
          <p:cNvSpPr/>
          <p:nvPr/>
        </p:nvSpPr>
        <p:spPr bwMode="auto">
          <a:xfrm>
            <a:off x="1090613" y="5500688"/>
            <a:ext cx="138112" cy="136525"/>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p>
        </p:txBody>
      </p:sp>
      <p:sp>
        <p:nvSpPr>
          <p:cNvPr id="17" name="Oval 16"/>
          <p:cNvSpPr/>
          <p:nvPr/>
        </p:nvSpPr>
        <p:spPr bwMode="auto">
          <a:xfrm>
            <a:off x="1663700" y="5791200"/>
            <a:ext cx="274638" cy="274638"/>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p>
        </p:txBody>
      </p:sp>
      <p:sp>
        <p:nvSpPr>
          <p:cNvPr id="18" name="Oval 17"/>
          <p:cNvSpPr/>
          <p:nvPr/>
        </p:nvSpPr>
        <p:spPr bwMode="auto">
          <a:xfrm>
            <a:off x="1879600" y="4479925"/>
            <a:ext cx="365125" cy="365125"/>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p>
        </p:txBody>
      </p:sp>
      <p:sp>
        <p:nvSpPr>
          <p:cNvPr id="19" name="Straight Connector 18"/>
          <p:cNvSpPr>
            <a:spLocks noChangeShapeType="1"/>
          </p:cNvSpPr>
          <p:nvPr/>
        </p:nvSpPr>
        <p:spPr bwMode="auto">
          <a:xfrm>
            <a:off x="9097963"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a:lstStyle/>
          <a:p>
            <a:pPr>
              <a:defRPr/>
            </a:pPr>
            <a:endParaRPr lang="en-US">
              <a:latin typeface="Times New Roman" charset="0"/>
            </a:endParaRPr>
          </a:p>
        </p:txBody>
      </p:sp>
      <p:sp>
        <p:nvSpPr>
          <p:cNvPr id="2" name="Title 1"/>
          <p:cNvSpPr>
            <a:spLocks noGrp="1"/>
          </p:cNvSpPr>
          <p:nvPr>
            <p:ph type="title"/>
          </p:nvPr>
        </p:nvSpPr>
        <p:spPr>
          <a:xfrm>
            <a:off x="2286000" y="2895600"/>
            <a:ext cx="6172200" cy="2053590"/>
          </a:xfrm>
        </p:spPr>
        <p:txBody>
          <a:bodyPr/>
          <a:lstStyle>
            <a:lvl1pPr algn="l">
              <a:buNone/>
              <a:defRPr sz="3000" b="1" cap="small" baseline="0"/>
            </a:lvl1pPr>
          </a:lstStyle>
          <a:p>
            <a:r>
              <a:rPr lang="en-US" smtClean="0"/>
              <a:t>Click to edit Master title style</a:t>
            </a:r>
            <a:endParaRPr lang="en-US"/>
          </a:p>
        </p:txBody>
      </p:sp>
      <p:sp>
        <p:nvSpPr>
          <p:cNvPr id="3" name="Text Placeholder 2"/>
          <p:cNvSpPr>
            <a:spLocks noGrp="1"/>
          </p:cNvSpPr>
          <p:nvPr>
            <p:ph type="body" idx="1"/>
          </p:nvPr>
        </p:nvSpPr>
        <p:spPr>
          <a:xfrm>
            <a:off x="2286000" y="5010150"/>
            <a:ext cx="6172200" cy="1371600"/>
          </a:xfrm>
        </p:spPr>
        <p:txBody>
          <a:bodyPr/>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20" name="Date Placeholder 3"/>
          <p:cNvSpPr>
            <a:spLocks noGrp="1"/>
          </p:cNvSpPr>
          <p:nvPr>
            <p:ph type="dt" sz="half" idx="10"/>
          </p:nvPr>
        </p:nvSpPr>
        <p:spPr bwMode="auto">
          <a:xfrm rot="5400000">
            <a:off x="7762875" y="1169988"/>
            <a:ext cx="2286000" cy="381000"/>
          </a:xfrm>
        </p:spPr>
        <p:txBody>
          <a:bodyPr/>
          <a:lstStyle>
            <a:lvl1pPr>
              <a:defRPr/>
            </a:lvl1pPr>
          </a:lstStyle>
          <a:p>
            <a:pPr>
              <a:defRPr/>
            </a:pPr>
            <a:endParaRPr lang="en-US" altLang="ms-MY"/>
          </a:p>
        </p:txBody>
      </p:sp>
      <p:sp>
        <p:nvSpPr>
          <p:cNvPr id="21" name="Footer Placeholder 4"/>
          <p:cNvSpPr>
            <a:spLocks noGrp="1"/>
          </p:cNvSpPr>
          <p:nvPr>
            <p:ph type="ftr" sz="quarter" idx="11"/>
          </p:nvPr>
        </p:nvSpPr>
        <p:spPr bwMode="auto">
          <a:xfrm rot="5400000">
            <a:off x="7077076" y="4178300"/>
            <a:ext cx="3657600" cy="384175"/>
          </a:xfrm>
        </p:spPr>
        <p:txBody>
          <a:bodyPr/>
          <a:lstStyle>
            <a:lvl1pPr>
              <a:defRPr/>
            </a:lvl1pPr>
          </a:lstStyle>
          <a:p>
            <a:pPr>
              <a:defRPr/>
            </a:pPr>
            <a:endParaRPr lang="en-US" altLang="ms-MY"/>
          </a:p>
        </p:txBody>
      </p:sp>
      <p:sp>
        <p:nvSpPr>
          <p:cNvPr id="22" name="Slide Number Placeholder 5"/>
          <p:cNvSpPr>
            <a:spLocks noGrp="1"/>
          </p:cNvSpPr>
          <p:nvPr>
            <p:ph type="sldNum" sz="quarter" idx="12"/>
          </p:nvPr>
        </p:nvSpPr>
        <p:spPr bwMode="auto">
          <a:xfrm>
            <a:off x="1339850" y="4929188"/>
            <a:ext cx="609600" cy="517525"/>
          </a:xfrm>
        </p:spPr>
        <p:txBody>
          <a:bodyPr/>
          <a:lstStyle>
            <a:lvl1pPr>
              <a:defRPr/>
            </a:lvl1pPr>
          </a:lstStyle>
          <a:p>
            <a:pPr>
              <a:defRPr/>
            </a:pPr>
            <a:fld id="{F0F3F393-35DE-4A6C-BE31-59A8B16E6A53}" type="slidenum">
              <a:rPr lang="en-US" altLang="ms-MY"/>
              <a:pPr>
                <a:defRPr/>
              </a:pPr>
              <a:t>‹#›</a:t>
            </a:fld>
            <a:endParaRPr lang="en-US" altLang="ms-MY"/>
          </a:p>
        </p:txBody>
      </p:sp>
    </p:spTree>
    <p:extLst>
      <p:ext uri="{BB962C8B-B14F-4D97-AF65-F5344CB8AC3E}">
        <p14:creationId xmlns:p14="http://schemas.microsoft.com/office/powerpoint/2010/main" val="3650533118"/>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9" name="Content Placeholder 8"/>
          <p:cNvSpPr>
            <a:spLocks noGrp="1"/>
          </p:cNvSpPr>
          <p:nvPr>
            <p:ph sz="quarter" idx="1"/>
          </p:nvPr>
        </p:nvSpPr>
        <p:spPr>
          <a:xfrm>
            <a:off x="457200" y="1600200"/>
            <a:ext cx="36576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Content Placeholder 10"/>
          <p:cNvSpPr>
            <a:spLocks noGrp="1"/>
          </p:cNvSpPr>
          <p:nvPr>
            <p:ph sz="quarter" idx="2"/>
          </p:nvPr>
        </p:nvSpPr>
        <p:spPr>
          <a:xfrm>
            <a:off x="4270248" y="1600200"/>
            <a:ext cx="36576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13"/>
          <p:cNvSpPr>
            <a:spLocks noGrp="1"/>
          </p:cNvSpPr>
          <p:nvPr>
            <p:ph type="dt" sz="half" idx="10"/>
          </p:nvPr>
        </p:nvSpPr>
        <p:spPr/>
        <p:txBody>
          <a:bodyPr/>
          <a:lstStyle>
            <a:lvl1pPr>
              <a:defRPr/>
            </a:lvl1pPr>
          </a:lstStyle>
          <a:p>
            <a:pPr>
              <a:defRPr/>
            </a:pPr>
            <a:endParaRPr lang="en-US" altLang="ms-MY"/>
          </a:p>
        </p:txBody>
      </p:sp>
      <p:sp>
        <p:nvSpPr>
          <p:cNvPr id="6" name="Footer Placeholder 2"/>
          <p:cNvSpPr>
            <a:spLocks noGrp="1"/>
          </p:cNvSpPr>
          <p:nvPr>
            <p:ph type="ftr" sz="quarter" idx="11"/>
          </p:nvPr>
        </p:nvSpPr>
        <p:spPr/>
        <p:txBody>
          <a:bodyPr/>
          <a:lstStyle>
            <a:lvl1pPr>
              <a:defRPr/>
            </a:lvl1pPr>
          </a:lstStyle>
          <a:p>
            <a:pPr>
              <a:defRPr/>
            </a:pPr>
            <a:endParaRPr lang="en-US" altLang="ms-MY"/>
          </a:p>
        </p:txBody>
      </p:sp>
      <p:sp>
        <p:nvSpPr>
          <p:cNvPr id="7" name="Slide Number Placeholder 22"/>
          <p:cNvSpPr>
            <a:spLocks noGrp="1"/>
          </p:cNvSpPr>
          <p:nvPr>
            <p:ph type="sldNum" sz="quarter" idx="12"/>
          </p:nvPr>
        </p:nvSpPr>
        <p:spPr/>
        <p:txBody>
          <a:bodyPr/>
          <a:lstStyle>
            <a:lvl1pPr>
              <a:defRPr/>
            </a:lvl1pPr>
          </a:lstStyle>
          <a:p>
            <a:pPr>
              <a:defRPr/>
            </a:pPr>
            <a:fld id="{73B294B6-C3A2-4196-AC51-96847E221B29}" type="slidenum">
              <a:rPr lang="en-US" altLang="ms-MY"/>
              <a:pPr>
                <a:defRPr/>
              </a:pPr>
              <a:t>‹#›</a:t>
            </a:fld>
            <a:endParaRPr lang="en-US" altLang="ms-MY"/>
          </a:p>
        </p:txBody>
      </p:sp>
    </p:spTree>
    <p:extLst>
      <p:ext uri="{BB962C8B-B14F-4D97-AF65-F5344CB8AC3E}">
        <p14:creationId xmlns:p14="http://schemas.microsoft.com/office/powerpoint/2010/main" val="17249107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7543800" cy="1143000"/>
          </a:xfrm>
        </p:spPr>
        <p:txBody>
          <a:bodyPr/>
          <a:lstStyle>
            <a:lvl1pPr>
              <a:defRPr/>
            </a:lvl1pPr>
          </a:lstStyle>
          <a:p>
            <a:r>
              <a:rPr lang="en-US" smtClean="0"/>
              <a:t>Click to edit Master title style</a:t>
            </a:r>
            <a:endParaRPr lang="en-US"/>
          </a:p>
        </p:txBody>
      </p:sp>
      <p:sp>
        <p:nvSpPr>
          <p:cNvPr id="11" name="Content Placeholder 10"/>
          <p:cNvSpPr>
            <a:spLocks noGrp="1"/>
          </p:cNvSpPr>
          <p:nvPr>
            <p:ph sz="quarter" idx="2"/>
          </p:nvPr>
        </p:nvSpPr>
        <p:spPr>
          <a:xfrm>
            <a:off x="457200" y="2362200"/>
            <a:ext cx="3657600" cy="3886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3" name="Content Placeholder 12"/>
          <p:cNvSpPr>
            <a:spLocks noGrp="1"/>
          </p:cNvSpPr>
          <p:nvPr>
            <p:ph sz="quarter" idx="4"/>
          </p:nvPr>
        </p:nvSpPr>
        <p:spPr>
          <a:xfrm>
            <a:off x="4371975" y="2362200"/>
            <a:ext cx="3657600" cy="3886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2" name="Text Placeholder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a:r>
              <a:rPr lang="en-US" smtClean="0"/>
              <a:t>Click to edit Master text styles</a:t>
            </a:r>
          </a:p>
        </p:txBody>
      </p:sp>
      <p:sp>
        <p:nvSpPr>
          <p:cNvPr id="14" name="Text Placeholder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a:r>
              <a:rPr lang="en-US" smtClean="0"/>
              <a:t>Click to edit Master text styles</a:t>
            </a:r>
          </a:p>
        </p:txBody>
      </p:sp>
      <p:sp>
        <p:nvSpPr>
          <p:cNvPr id="7" name="Date Placeholder 13"/>
          <p:cNvSpPr>
            <a:spLocks noGrp="1"/>
          </p:cNvSpPr>
          <p:nvPr>
            <p:ph type="dt" sz="half" idx="10"/>
          </p:nvPr>
        </p:nvSpPr>
        <p:spPr/>
        <p:txBody>
          <a:bodyPr/>
          <a:lstStyle>
            <a:lvl1pPr>
              <a:defRPr/>
            </a:lvl1pPr>
          </a:lstStyle>
          <a:p>
            <a:pPr>
              <a:defRPr/>
            </a:pPr>
            <a:endParaRPr lang="en-US" altLang="ms-MY"/>
          </a:p>
        </p:txBody>
      </p:sp>
      <p:sp>
        <p:nvSpPr>
          <p:cNvPr id="8" name="Footer Placeholder 2"/>
          <p:cNvSpPr>
            <a:spLocks noGrp="1"/>
          </p:cNvSpPr>
          <p:nvPr>
            <p:ph type="ftr" sz="quarter" idx="11"/>
          </p:nvPr>
        </p:nvSpPr>
        <p:spPr/>
        <p:txBody>
          <a:bodyPr/>
          <a:lstStyle>
            <a:lvl1pPr>
              <a:defRPr/>
            </a:lvl1pPr>
          </a:lstStyle>
          <a:p>
            <a:pPr>
              <a:defRPr/>
            </a:pPr>
            <a:endParaRPr lang="en-US" altLang="ms-MY"/>
          </a:p>
        </p:txBody>
      </p:sp>
      <p:sp>
        <p:nvSpPr>
          <p:cNvPr id="9" name="Slide Number Placeholder 22"/>
          <p:cNvSpPr>
            <a:spLocks noGrp="1"/>
          </p:cNvSpPr>
          <p:nvPr>
            <p:ph type="sldNum" sz="quarter" idx="12"/>
          </p:nvPr>
        </p:nvSpPr>
        <p:spPr/>
        <p:txBody>
          <a:bodyPr/>
          <a:lstStyle>
            <a:lvl1pPr>
              <a:defRPr/>
            </a:lvl1pPr>
          </a:lstStyle>
          <a:p>
            <a:pPr>
              <a:defRPr/>
            </a:pPr>
            <a:fld id="{452D9A77-A58F-49AC-A512-D86E90CAFCBB}" type="slidenum">
              <a:rPr lang="en-US" altLang="ms-MY"/>
              <a:pPr>
                <a:defRPr/>
              </a:pPr>
              <a:t>‹#›</a:t>
            </a:fld>
            <a:endParaRPr lang="en-US" altLang="ms-MY"/>
          </a:p>
        </p:txBody>
      </p:sp>
    </p:spTree>
    <p:extLst>
      <p:ext uri="{BB962C8B-B14F-4D97-AF65-F5344CB8AC3E}">
        <p14:creationId xmlns:p14="http://schemas.microsoft.com/office/powerpoint/2010/main" val="17647954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5"/>
          <p:cNvSpPr>
            <a:spLocks noGrp="1"/>
          </p:cNvSpPr>
          <p:nvPr>
            <p:ph type="dt" sz="half" idx="10"/>
          </p:nvPr>
        </p:nvSpPr>
        <p:spPr/>
        <p:txBody>
          <a:bodyPr rtlCol="0"/>
          <a:lstStyle>
            <a:lvl1pPr>
              <a:defRPr/>
            </a:lvl1pPr>
          </a:lstStyle>
          <a:p>
            <a:pPr>
              <a:defRPr/>
            </a:pPr>
            <a:endParaRPr lang="en-US" altLang="ms-MY"/>
          </a:p>
        </p:txBody>
      </p:sp>
      <p:sp>
        <p:nvSpPr>
          <p:cNvPr id="4" name="Slide Number Placeholder 6"/>
          <p:cNvSpPr>
            <a:spLocks noGrp="1"/>
          </p:cNvSpPr>
          <p:nvPr>
            <p:ph type="sldNum" sz="quarter" idx="11"/>
          </p:nvPr>
        </p:nvSpPr>
        <p:spPr/>
        <p:txBody>
          <a:bodyPr rtlCol="0"/>
          <a:lstStyle>
            <a:lvl1pPr>
              <a:defRPr/>
            </a:lvl1pPr>
          </a:lstStyle>
          <a:p>
            <a:pPr>
              <a:defRPr/>
            </a:pPr>
            <a:fld id="{F234B20C-01C3-4BD0-B3B7-151D18326D05}" type="slidenum">
              <a:rPr lang="en-US" altLang="ms-MY"/>
              <a:pPr>
                <a:defRPr/>
              </a:pPr>
              <a:t>‹#›</a:t>
            </a:fld>
            <a:endParaRPr lang="en-US" altLang="ms-MY"/>
          </a:p>
        </p:txBody>
      </p:sp>
      <p:sp>
        <p:nvSpPr>
          <p:cNvPr id="5" name="Footer Placeholder 7"/>
          <p:cNvSpPr>
            <a:spLocks noGrp="1"/>
          </p:cNvSpPr>
          <p:nvPr>
            <p:ph type="ftr" sz="quarter" idx="12"/>
          </p:nvPr>
        </p:nvSpPr>
        <p:spPr/>
        <p:txBody>
          <a:bodyPr rtlCol="0"/>
          <a:lstStyle>
            <a:lvl1pPr>
              <a:defRPr/>
            </a:lvl1pPr>
          </a:lstStyle>
          <a:p>
            <a:pPr>
              <a:defRPr/>
            </a:pPr>
            <a:endParaRPr lang="en-US" altLang="ms-MY"/>
          </a:p>
        </p:txBody>
      </p:sp>
    </p:spTree>
    <p:extLst>
      <p:ext uri="{BB962C8B-B14F-4D97-AF65-F5344CB8AC3E}">
        <p14:creationId xmlns:p14="http://schemas.microsoft.com/office/powerpoint/2010/main" val="13857804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3"/>
          <p:cNvSpPr>
            <a:spLocks noGrp="1"/>
          </p:cNvSpPr>
          <p:nvPr>
            <p:ph type="dt" sz="half" idx="10"/>
          </p:nvPr>
        </p:nvSpPr>
        <p:spPr/>
        <p:txBody>
          <a:bodyPr/>
          <a:lstStyle>
            <a:lvl1pPr>
              <a:defRPr/>
            </a:lvl1pPr>
          </a:lstStyle>
          <a:p>
            <a:pPr>
              <a:defRPr/>
            </a:pPr>
            <a:endParaRPr lang="en-US" altLang="ms-MY"/>
          </a:p>
        </p:txBody>
      </p:sp>
      <p:sp>
        <p:nvSpPr>
          <p:cNvPr id="3" name="Footer Placeholder 2"/>
          <p:cNvSpPr>
            <a:spLocks noGrp="1"/>
          </p:cNvSpPr>
          <p:nvPr>
            <p:ph type="ftr" sz="quarter" idx="11"/>
          </p:nvPr>
        </p:nvSpPr>
        <p:spPr/>
        <p:txBody>
          <a:bodyPr/>
          <a:lstStyle>
            <a:lvl1pPr>
              <a:defRPr/>
            </a:lvl1pPr>
          </a:lstStyle>
          <a:p>
            <a:pPr>
              <a:defRPr/>
            </a:pPr>
            <a:endParaRPr lang="en-US" altLang="ms-MY"/>
          </a:p>
        </p:txBody>
      </p:sp>
      <p:sp>
        <p:nvSpPr>
          <p:cNvPr id="4" name="Slide Number Placeholder 22"/>
          <p:cNvSpPr>
            <a:spLocks noGrp="1"/>
          </p:cNvSpPr>
          <p:nvPr>
            <p:ph type="sldNum" sz="quarter" idx="12"/>
          </p:nvPr>
        </p:nvSpPr>
        <p:spPr/>
        <p:txBody>
          <a:bodyPr/>
          <a:lstStyle>
            <a:lvl1pPr>
              <a:defRPr/>
            </a:lvl1pPr>
          </a:lstStyle>
          <a:p>
            <a:pPr>
              <a:defRPr/>
            </a:pPr>
            <a:fld id="{10240286-AF2C-43E1-B38D-8175E35EE001}" type="slidenum">
              <a:rPr lang="en-US" altLang="ms-MY"/>
              <a:pPr>
                <a:defRPr/>
              </a:pPr>
              <a:t>‹#›</a:t>
            </a:fld>
            <a:endParaRPr lang="en-US" altLang="ms-MY"/>
          </a:p>
        </p:txBody>
      </p:sp>
    </p:spTree>
    <p:extLst>
      <p:ext uri="{BB962C8B-B14F-4D97-AF65-F5344CB8AC3E}">
        <p14:creationId xmlns:p14="http://schemas.microsoft.com/office/powerpoint/2010/main" val="31712867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5" name="Straight Connector 4"/>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a:lstStyle/>
          <a:p>
            <a:pPr>
              <a:defRPr/>
            </a:pPr>
            <a:endParaRPr lang="en-US" dirty="0">
              <a:latin typeface="Times New Roman" charset="0"/>
            </a:endParaRPr>
          </a:p>
        </p:txBody>
      </p:sp>
      <p:sp>
        <p:nvSpPr>
          <p:cNvPr id="6" name="Straight Connector 5"/>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a:lstStyle/>
          <a:p>
            <a:pPr>
              <a:defRPr/>
            </a:pPr>
            <a:endParaRPr lang="en-US" dirty="0">
              <a:latin typeface="Times New Roman" charset="0"/>
            </a:endParaRPr>
          </a:p>
        </p:txBody>
      </p:sp>
      <p:sp>
        <p:nvSpPr>
          <p:cNvPr id="7" name="Straight Connector 17"/>
          <p:cNvSpPr>
            <a:spLocks noChangeShapeType="1"/>
          </p:cNvSpPr>
          <p:nvPr/>
        </p:nvSpPr>
        <p:spPr bwMode="auto">
          <a:xfrm>
            <a:off x="6192838" y="0"/>
            <a:ext cx="0" cy="6858000"/>
          </a:xfrm>
          <a:prstGeom prst="line">
            <a:avLst/>
          </a:prstGeom>
          <a:noFill/>
          <a:ln w="12700" algn="ctr">
            <a:solidFill>
              <a:schemeClr val="accent1"/>
            </a:solidFill>
            <a:round/>
            <a:headEnd/>
            <a:tailEnd/>
          </a:ln>
          <a:extLst>
            <a:ext uri="{909E8E84-426E-40DD-AFC4-6F175D3DCCD1}">
              <a14:hiddenFill xmlns:a14="http://schemas.microsoft.com/office/drawing/2010/main">
                <a:noFill/>
              </a14:hiddenFill>
            </a:ext>
          </a:extLst>
        </p:spPr>
        <p:txBody>
          <a:bodyPr/>
          <a:lstStyle/>
          <a:p>
            <a:endParaRPr lang="ms-MY"/>
          </a:p>
        </p:txBody>
      </p:sp>
      <p:sp>
        <p:nvSpPr>
          <p:cNvPr id="8" name="Straight Connector 18"/>
          <p:cNvSpPr>
            <a:spLocks noChangeShapeType="1"/>
          </p:cNvSpPr>
          <p:nvPr/>
        </p:nvSpPr>
        <p:spPr bwMode="auto">
          <a:xfrm>
            <a:off x="8991600" y="0"/>
            <a:ext cx="0" cy="6858000"/>
          </a:xfrm>
          <a:prstGeom prst="line">
            <a:avLst/>
          </a:prstGeom>
          <a:noFill/>
          <a:ln w="19050" algn="ctr">
            <a:solidFill>
              <a:schemeClr val="accent1"/>
            </a:solidFill>
            <a:round/>
            <a:headEnd/>
            <a:tailEnd/>
          </a:ln>
          <a:extLst>
            <a:ext uri="{909E8E84-426E-40DD-AFC4-6F175D3DCCD1}">
              <a14:hiddenFill xmlns:a14="http://schemas.microsoft.com/office/drawing/2010/main">
                <a:noFill/>
              </a14:hiddenFill>
            </a:ext>
          </a:extLst>
        </p:spPr>
        <p:txBody>
          <a:bodyPr/>
          <a:lstStyle/>
          <a:p>
            <a:endParaRPr lang="ms-MY"/>
          </a:p>
        </p:txBody>
      </p:sp>
      <p:sp>
        <p:nvSpPr>
          <p:cNvPr id="9" name="Rectangle 8"/>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10" name="Straight Connector 20"/>
          <p:cNvSpPr>
            <a:spLocks noChangeShapeType="1"/>
          </p:cNvSpPr>
          <p:nvPr/>
        </p:nvSpPr>
        <p:spPr bwMode="auto">
          <a:xfrm>
            <a:off x="8915400" y="0"/>
            <a:ext cx="0" cy="6858000"/>
          </a:xfrm>
          <a:prstGeom prst="line">
            <a:avLst/>
          </a:prstGeom>
          <a:noFill/>
          <a:ln w="9525" algn="ctr">
            <a:solidFill>
              <a:schemeClr val="accent1"/>
            </a:solidFill>
            <a:round/>
            <a:headEnd/>
            <a:tailEnd/>
          </a:ln>
          <a:extLst>
            <a:ext uri="{909E8E84-426E-40DD-AFC4-6F175D3DCCD1}">
              <a14:hiddenFill xmlns:a14="http://schemas.microsoft.com/office/drawing/2010/main">
                <a:noFill/>
              </a14:hiddenFill>
            </a:ext>
          </a:extLst>
        </p:spPr>
        <p:txBody>
          <a:bodyPr/>
          <a:lstStyle/>
          <a:p>
            <a:endParaRPr lang="ms-MY"/>
          </a:p>
        </p:txBody>
      </p:sp>
      <p:sp>
        <p:nvSpPr>
          <p:cNvPr id="11" name="Oval 10"/>
          <p:cNvSpPr/>
          <p:nvPr/>
        </p:nvSpPr>
        <p:spPr>
          <a:xfrm>
            <a:off x="8156575" y="5715000"/>
            <a:ext cx="549275" cy="549275"/>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p>
        </p:txBody>
      </p:sp>
      <p:sp>
        <p:nvSpPr>
          <p:cNvPr id="2" name="Title 1"/>
          <p:cNvSpPr>
            <a:spLocks noGrp="1"/>
          </p:cNvSpPr>
          <p:nvPr>
            <p:ph type="title"/>
          </p:nvPr>
        </p:nvSpPr>
        <p:spPr>
          <a:xfrm rot="5400000">
            <a:off x="3371850" y="3200400"/>
            <a:ext cx="6309360" cy="457200"/>
          </a:xfrm>
        </p:spPr>
        <p:txBody>
          <a:bodyPr/>
          <a:lstStyle>
            <a:lvl1pPr algn="l">
              <a:buNone/>
              <a:defRPr sz="2000" b="1" cap="small" baseline="0"/>
            </a:lvl1pPr>
          </a:lstStyle>
          <a:p>
            <a:r>
              <a:rPr lang="en-US" smtClean="0"/>
              <a:t>Click to edit Master title style</a:t>
            </a:r>
            <a:endParaRPr lang="en-US"/>
          </a:p>
        </p:txBody>
      </p:sp>
      <p:sp>
        <p:nvSpPr>
          <p:cNvPr id="3" name="Text Placeholder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a:r>
              <a:rPr lang="en-US" smtClean="0"/>
              <a:t>Click to edit Master text styles</a:t>
            </a:r>
          </a:p>
        </p:txBody>
      </p:sp>
      <p:sp>
        <p:nvSpPr>
          <p:cNvPr id="18" name="Content Placeholder 17"/>
          <p:cNvSpPr>
            <a:spLocks noGrp="1"/>
          </p:cNvSpPr>
          <p:nvPr>
            <p:ph sz="quarter" idx="1"/>
          </p:nvPr>
        </p:nvSpPr>
        <p:spPr>
          <a:xfrm>
            <a:off x="304800" y="274320"/>
            <a:ext cx="5638800" cy="632764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2" name="Date Placeholder 20"/>
          <p:cNvSpPr>
            <a:spLocks noGrp="1"/>
          </p:cNvSpPr>
          <p:nvPr>
            <p:ph type="dt" sz="half" idx="10"/>
          </p:nvPr>
        </p:nvSpPr>
        <p:spPr/>
        <p:txBody>
          <a:bodyPr rtlCol="0"/>
          <a:lstStyle>
            <a:lvl1pPr>
              <a:defRPr/>
            </a:lvl1pPr>
          </a:lstStyle>
          <a:p>
            <a:pPr>
              <a:defRPr/>
            </a:pPr>
            <a:endParaRPr lang="en-US" altLang="ms-MY"/>
          </a:p>
        </p:txBody>
      </p:sp>
      <p:sp>
        <p:nvSpPr>
          <p:cNvPr id="13" name="Slide Number Placeholder 21"/>
          <p:cNvSpPr>
            <a:spLocks noGrp="1"/>
          </p:cNvSpPr>
          <p:nvPr>
            <p:ph type="sldNum" sz="quarter" idx="11"/>
          </p:nvPr>
        </p:nvSpPr>
        <p:spPr/>
        <p:txBody>
          <a:bodyPr rtlCol="0"/>
          <a:lstStyle>
            <a:lvl1pPr>
              <a:defRPr/>
            </a:lvl1pPr>
          </a:lstStyle>
          <a:p>
            <a:pPr>
              <a:defRPr/>
            </a:pPr>
            <a:fld id="{C07B322F-37FC-42C8-9D4B-F25FCF50EA3D}" type="slidenum">
              <a:rPr lang="en-US" altLang="ms-MY"/>
              <a:pPr>
                <a:defRPr/>
              </a:pPr>
              <a:t>‹#›</a:t>
            </a:fld>
            <a:endParaRPr lang="en-US" altLang="ms-MY"/>
          </a:p>
        </p:txBody>
      </p:sp>
      <p:sp>
        <p:nvSpPr>
          <p:cNvPr id="14" name="Footer Placeholder 22"/>
          <p:cNvSpPr>
            <a:spLocks noGrp="1"/>
          </p:cNvSpPr>
          <p:nvPr>
            <p:ph type="ftr" sz="quarter" idx="12"/>
          </p:nvPr>
        </p:nvSpPr>
        <p:spPr/>
        <p:txBody>
          <a:bodyPr rtlCol="0"/>
          <a:lstStyle>
            <a:lvl1pPr>
              <a:defRPr/>
            </a:lvl1pPr>
          </a:lstStyle>
          <a:p>
            <a:pPr>
              <a:defRPr/>
            </a:pPr>
            <a:endParaRPr lang="en-US" altLang="ms-MY"/>
          </a:p>
        </p:txBody>
      </p:sp>
    </p:spTree>
    <p:extLst>
      <p:ext uri="{BB962C8B-B14F-4D97-AF65-F5344CB8AC3E}">
        <p14:creationId xmlns:p14="http://schemas.microsoft.com/office/powerpoint/2010/main" val="1603518908"/>
      </p:ext>
    </p:extLst>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Straight Connector 4"/>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a:lstStyle/>
          <a:p>
            <a:pPr>
              <a:defRPr/>
            </a:pPr>
            <a:endParaRPr lang="en-US">
              <a:latin typeface="Times New Roman" charset="0"/>
            </a:endParaRPr>
          </a:p>
        </p:txBody>
      </p:sp>
      <p:sp>
        <p:nvSpPr>
          <p:cNvPr id="6" name="Oval 5"/>
          <p:cNvSpPr/>
          <p:nvPr/>
        </p:nvSpPr>
        <p:spPr>
          <a:xfrm>
            <a:off x="8156575" y="5715000"/>
            <a:ext cx="549275" cy="549275"/>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p>
        </p:txBody>
      </p:sp>
      <p:sp>
        <p:nvSpPr>
          <p:cNvPr id="7" name="Straight Connector 17"/>
          <p:cNvSpPr>
            <a:spLocks noChangeShapeType="1"/>
          </p:cNvSpPr>
          <p:nvPr/>
        </p:nvSpPr>
        <p:spPr bwMode="auto">
          <a:xfrm>
            <a:off x="8991600" y="0"/>
            <a:ext cx="0" cy="685800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txBody>
          <a:bodyPr/>
          <a:lstStyle/>
          <a:p>
            <a:endParaRPr lang="ms-MY"/>
          </a:p>
        </p:txBody>
      </p:sp>
      <p:sp>
        <p:nvSpPr>
          <p:cNvPr id="8" name="Rectangle 7"/>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9" name="Straight Connector 19"/>
          <p:cNvSpPr>
            <a:spLocks noChangeShapeType="1"/>
          </p:cNvSpPr>
          <p:nvPr/>
        </p:nvSpPr>
        <p:spPr bwMode="auto">
          <a:xfrm>
            <a:off x="8915400" y="0"/>
            <a:ext cx="0" cy="6858000"/>
          </a:xfrm>
          <a:prstGeom prst="line">
            <a:avLst/>
          </a:prstGeom>
          <a:noFill/>
          <a:ln w="9525" algn="ctr">
            <a:solidFill>
              <a:schemeClr val="accent1"/>
            </a:solidFill>
            <a:round/>
            <a:headEnd/>
            <a:tailEnd/>
          </a:ln>
          <a:extLst>
            <a:ext uri="{909E8E84-426E-40DD-AFC4-6F175D3DCCD1}">
              <a14:hiddenFill xmlns:a14="http://schemas.microsoft.com/office/drawing/2010/main">
                <a:noFill/>
              </a14:hiddenFill>
            </a:ext>
          </a:extLst>
        </p:spPr>
        <p:txBody>
          <a:bodyPr/>
          <a:lstStyle/>
          <a:p>
            <a:endParaRPr lang="ms-MY"/>
          </a:p>
        </p:txBody>
      </p:sp>
      <p:sp>
        <p:nvSpPr>
          <p:cNvPr id="10" name="Straight Connector 9"/>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a:lstStyle/>
          <a:p>
            <a:pPr>
              <a:defRPr/>
            </a:pPr>
            <a:endParaRPr lang="en-US" dirty="0">
              <a:latin typeface="Times New Roman" charset="0"/>
            </a:endParaRPr>
          </a:p>
        </p:txBody>
      </p:sp>
      <p:sp>
        <p:nvSpPr>
          <p:cNvPr id="11" name="Straight Connector 23"/>
          <p:cNvSpPr>
            <a:spLocks noChangeShapeType="1"/>
          </p:cNvSpPr>
          <p:nvPr/>
        </p:nvSpPr>
        <p:spPr bwMode="auto">
          <a:xfrm>
            <a:off x="6192838" y="0"/>
            <a:ext cx="0" cy="6858000"/>
          </a:xfrm>
          <a:prstGeom prst="line">
            <a:avLst/>
          </a:prstGeom>
          <a:noFill/>
          <a:ln w="12700" algn="ctr">
            <a:solidFill>
              <a:schemeClr val="accent1"/>
            </a:solidFill>
            <a:round/>
            <a:headEnd/>
            <a:tailEnd/>
          </a:ln>
          <a:extLst>
            <a:ext uri="{909E8E84-426E-40DD-AFC4-6F175D3DCCD1}">
              <a14:hiddenFill xmlns:a14="http://schemas.microsoft.com/office/drawing/2010/main">
                <a:noFill/>
              </a14:hiddenFill>
            </a:ext>
          </a:extLst>
        </p:spPr>
        <p:txBody>
          <a:bodyPr/>
          <a:lstStyle/>
          <a:p>
            <a:endParaRPr lang="ms-MY"/>
          </a:p>
        </p:txBody>
      </p:sp>
      <p:sp>
        <p:nvSpPr>
          <p:cNvPr id="2" name="Title 1"/>
          <p:cNvSpPr>
            <a:spLocks noGrp="1"/>
          </p:cNvSpPr>
          <p:nvPr>
            <p:ph type="title"/>
          </p:nvPr>
        </p:nvSpPr>
        <p:spPr>
          <a:xfrm rot="5400000">
            <a:off x="3350133" y="3200400"/>
            <a:ext cx="6309360" cy="457200"/>
          </a:xfrm>
        </p:spPr>
        <p:txBody>
          <a:bodyPr/>
          <a:lstStyle>
            <a:lvl1pPr algn="l">
              <a:buNone/>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ormAutofit/>
          </a:bodyPr>
          <a:lstStyle>
            <a:lvl1pPr marL="0" indent="0">
              <a:buNone/>
              <a:defRPr sz="3200"/>
            </a:lvl1pPr>
          </a:lstStyle>
          <a:p>
            <a:pPr lvl="0"/>
            <a:r>
              <a:rPr lang="en-US" noProof="0" smtClean="0"/>
              <a:t>Click icon to add picture</a:t>
            </a:r>
            <a:endParaRPr lang="en-US" noProof="0" dirty="0"/>
          </a:p>
        </p:txBody>
      </p:sp>
      <p:sp>
        <p:nvSpPr>
          <p:cNvPr id="4" name="Text Placeholder 3"/>
          <p:cNvSpPr>
            <a:spLocks noGrp="1"/>
          </p:cNvSpPr>
          <p:nvPr>
            <p:ph type="body" sz="half" idx="2"/>
          </p:nvPr>
        </p:nvSpPr>
        <p:spPr>
          <a:xfrm>
            <a:off x="6765798" y="264795"/>
            <a:ext cx="1524000" cy="4956048"/>
          </a:xfrm>
        </p:spPr>
        <p:txBody>
          <a:bodyPr rot="0" spcFirstLastPara="0" vertOverflow="overflow" horzOverflow="overflow" spcCol="274320" rtlCol="0" fromWordArt="0" forceAA="0">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a:r>
              <a:rPr lang="en-US" smtClean="0"/>
              <a:t>Click to edit Master text styles</a:t>
            </a:r>
          </a:p>
        </p:txBody>
      </p:sp>
      <p:sp>
        <p:nvSpPr>
          <p:cNvPr id="12" name="Date Placeholder 16"/>
          <p:cNvSpPr>
            <a:spLocks noGrp="1"/>
          </p:cNvSpPr>
          <p:nvPr>
            <p:ph type="dt" sz="half" idx="10"/>
          </p:nvPr>
        </p:nvSpPr>
        <p:spPr/>
        <p:txBody>
          <a:bodyPr rtlCol="0"/>
          <a:lstStyle>
            <a:lvl1pPr>
              <a:defRPr/>
            </a:lvl1pPr>
          </a:lstStyle>
          <a:p>
            <a:pPr>
              <a:defRPr/>
            </a:pPr>
            <a:endParaRPr lang="en-US" altLang="ms-MY"/>
          </a:p>
        </p:txBody>
      </p:sp>
      <p:sp>
        <p:nvSpPr>
          <p:cNvPr id="13" name="Slide Number Placeholder 17"/>
          <p:cNvSpPr>
            <a:spLocks noGrp="1"/>
          </p:cNvSpPr>
          <p:nvPr>
            <p:ph type="sldNum" sz="quarter" idx="11"/>
          </p:nvPr>
        </p:nvSpPr>
        <p:spPr/>
        <p:txBody>
          <a:bodyPr rtlCol="0"/>
          <a:lstStyle>
            <a:lvl1pPr>
              <a:defRPr/>
            </a:lvl1pPr>
          </a:lstStyle>
          <a:p>
            <a:pPr>
              <a:defRPr/>
            </a:pPr>
            <a:fld id="{C83EC4A8-3517-4D1D-9293-F4A60E24611D}" type="slidenum">
              <a:rPr lang="en-US" altLang="ms-MY"/>
              <a:pPr>
                <a:defRPr/>
              </a:pPr>
              <a:t>‹#›</a:t>
            </a:fld>
            <a:endParaRPr lang="en-US" altLang="ms-MY"/>
          </a:p>
        </p:txBody>
      </p:sp>
      <p:sp>
        <p:nvSpPr>
          <p:cNvPr id="14" name="Footer Placeholder 20"/>
          <p:cNvSpPr>
            <a:spLocks noGrp="1"/>
          </p:cNvSpPr>
          <p:nvPr>
            <p:ph type="ftr" sz="quarter" idx="12"/>
          </p:nvPr>
        </p:nvSpPr>
        <p:spPr/>
        <p:txBody>
          <a:bodyPr rtlCol="0"/>
          <a:lstStyle>
            <a:lvl1pPr>
              <a:defRPr/>
            </a:lvl1pPr>
          </a:lstStyle>
          <a:p>
            <a:pPr>
              <a:defRPr/>
            </a:pPr>
            <a:endParaRPr lang="en-US" altLang="ms-MY"/>
          </a:p>
        </p:txBody>
      </p:sp>
    </p:spTree>
    <p:extLst>
      <p:ext uri="{BB962C8B-B14F-4D97-AF65-F5344CB8AC3E}">
        <p14:creationId xmlns:p14="http://schemas.microsoft.com/office/powerpoint/2010/main" val="15874972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a:lvl1pPr>
          </a:lstStyle>
          <a:p>
            <a:pPr>
              <a:defRPr/>
            </a:pPr>
            <a:endParaRPr lang="en-US" altLang="ms-MY"/>
          </a:p>
        </p:txBody>
      </p:sp>
      <p:sp>
        <p:nvSpPr>
          <p:cNvPr id="5" name="Footer Placeholder 2"/>
          <p:cNvSpPr>
            <a:spLocks noGrp="1"/>
          </p:cNvSpPr>
          <p:nvPr>
            <p:ph type="ftr" sz="quarter" idx="11"/>
          </p:nvPr>
        </p:nvSpPr>
        <p:spPr/>
        <p:txBody>
          <a:bodyPr/>
          <a:lstStyle>
            <a:lvl1pPr>
              <a:defRPr/>
            </a:lvl1pPr>
          </a:lstStyle>
          <a:p>
            <a:pPr>
              <a:defRPr/>
            </a:pPr>
            <a:endParaRPr lang="en-US" altLang="ms-MY"/>
          </a:p>
        </p:txBody>
      </p:sp>
      <p:sp>
        <p:nvSpPr>
          <p:cNvPr id="6" name="Slide Number Placeholder 22"/>
          <p:cNvSpPr>
            <a:spLocks noGrp="1"/>
          </p:cNvSpPr>
          <p:nvPr>
            <p:ph type="sldNum" sz="quarter" idx="12"/>
          </p:nvPr>
        </p:nvSpPr>
        <p:spPr/>
        <p:txBody>
          <a:bodyPr/>
          <a:lstStyle>
            <a:lvl1pPr>
              <a:defRPr/>
            </a:lvl1pPr>
          </a:lstStyle>
          <a:p>
            <a:pPr>
              <a:defRPr/>
            </a:pPr>
            <a:fld id="{2ECF372F-9C6B-4BE8-ACE2-08B91E401A4A}" type="slidenum">
              <a:rPr lang="en-US" altLang="ms-MY"/>
              <a:pPr>
                <a:defRPr/>
              </a:pPr>
              <a:t>‹#›</a:t>
            </a:fld>
            <a:endParaRPr lang="en-US" altLang="ms-MY"/>
          </a:p>
        </p:txBody>
      </p:sp>
    </p:spTree>
    <p:extLst>
      <p:ext uri="{BB962C8B-B14F-4D97-AF65-F5344CB8AC3E}">
        <p14:creationId xmlns:p14="http://schemas.microsoft.com/office/powerpoint/2010/main" val="29733077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676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a:lvl1pPr>
          </a:lstStyle>
          <a:p>
            <a:pPr>
              <a:defRPr/>
            </a:pPr>
            <a:endParaRPr lang="en-US" altLang="ms-MY"/>
          </a:p>
        </p:txBody>
      </p:sp>
      <p:sp>
        <p:nvSpPr>
          <p:cNvPr id="5" name="Footer Placeholder 2"/>
          <p:cNvSpPr>
            <a:spLocks noGrp="1"/>
          </p:cNvSpPr>
          <p:nvPr>
            <p:ph type="ftr" sz="quarter" idx="11"/>
          </p:nvPr>
        </p:nvSpPr>
        <p:spPr/>
        <p:txBody>
          <a:bodyPr/>
          <a:lstStyle>
            <a:lvl1pPr>
              <a:defRPr/>
            </a:lvl1pPr>
          </a:lstStyle>
          <a:p>
            <a:pPr>
              <a:defRPr/>
            </a:pPr>
            <a:endParaRPr lang="en-US" altLang="ms-MY"/>
          </a:p>
        </p:txBody>
      </p:sp>
      <p:sp>
        <p:nvSpPr>
          <p:cNvPr id="6" name="Slide Number Placeholder 22"/>
          <p:cNvSpPr>
            <a:spLocks noGrp="1"/>
          </p:cNvSpPr>
          <p:nvPr>
            <p:ph type="sldNum" sz="quarter" idx="12"/>
          </p:nvPr>
        </p:nvSpPr>
        <p:spPr/>
        <p:txBody>
          <a:bodyPr/>
          <a:lstStyle>
            <a:lvl1pPr>
              <a:defRPr/>
            </a:lvl1pPr>
          </a:lstStyle>
          <a:p>
            <a:pPr>
              <a:defRPr/>
            </a:pPr>
            <a:fld id="{60D7C2D0-2C44-4C64-8BB5-F8945882179F}" type="slidenum">
              <a:rPr lang="en-US" altLang="ms-MY"/>
              <a:pPr>
                <a:defRPr/>
              </a:pPr>
              <a:t>‹#›</a:t>
            </a:fld>
            <a:endParaRPr lang="en-US" altLang="ms-MY"/>
          </a:p>
        </p:txBody>
      </p:sp>
    </p:spTree>
    <p:extLst>
      <p:ext uri="{BB962C8B-B14F-4D97-AF65-F5344CB8AC3E}">
        <p14:creationId xmlns:p14="http://schemas.microsoft.com/office/powerpoint/2010/main" val="72198666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6"/>
          <p:cNvSpPr>
            <a:spLocks noGrp="1" noChangeArrowheads="1"/>
          </p:cNvSpPr>
          <p:nvPr>
            <p:ph type="sldNum" sz="quarter" idx="10"/>
          </p:nvPr>
        </p:nvSpPr>
        <p:spPr>
          <a:ln/>
        </p:spPr>
        <p:txBody>
          <a:bodyPr/>
          <a:lstStyle>
            <a:lvl1pPr>
              <a:defRPr/>
            </a:lvl1pPr>
          </a:lstStyle>
          <a:p>
            <a:pPr>
              <a:defRPr/>
            </a:pPr>
            <a:fld id="{48FEDDD5-66C4-49D7-9B2E-AB2C6803221B}" type="slidenum">
              <a:rPr lang="en-US"/>
              <a:pPr>
                <a:defRPr/>
              </a:pPr>
              <a:t>‹#›</a:t>
            </a:fld>
            <a:endParaRPr lang="en-US"/>
          </a:p>
        </p:txBody>
      </p:sp>
    </p:spTree>
    <p:extLst>
      <p:ext uri="{BB962C8B-B14F-4D97-AF65-F5344CB8AC3E}">
        <p14:creationId xmlns:p14="http://schemas.microsoft.com/office/powerpoint/2010/main" val="24713404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Straight Connector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a:lstStyle/>
          <a:p>
            <a:pPr>
              <a:defRPr/>
            </a:pPr>
            <a:endParaRPr lang="en-US" dirty="0">
              <a:latin typeface="Times New Roman" charset="0"/>
            </a:endParaRPr>
          </a:p>
        </p:txBody>
      </p:sp>
      <p:sp>
        <p:nvSpPr>
          <p:cNvPr id="22" name="Title Placeholder 21"/>
          <p:cNvSpPr>
            <a:spLocks noGrp="1"/>
          </p:cNvSpPr>
          <p:nvPr>
            <p:ph type="title"/>
          </p:nvPr>
        </p:nvSpPr>
        <p:spPr>
          <a:xfrm>
            <a:off x="457200" y="274638"/>
            <a:ext cx="7467600" cy="1143000"/>
          </a:xfrm>
          <a:prstGeom prst="rect">
            <a:avLst/>
          </a:prstGeom>
        </p:spPr>
        <p:txBody>
          <a:bodyPr vert="horz" anchor="b">
            <a:normAutofit/>
          </a:bodyPr>
          <a:lstStyle/>
          <a:p>
            <a:r>
              <a:rPr lang="en-US" smtClean="0"/>
              <a:t>Click to edit Master title style</a:t>
            </a:r>
            <a:endParaRPr lang="en-US"/>
          </a:p>
        </p:txBody>
      </p:sp>
      <p:sp>
        <p:nvSpPr>
          <p:cNvPr id="1028" name="Text Placeholder 12"/>
          <p:cNvSpPr>
            <a:spLocks noGrp="1"/>
          </p:cNvSpPr>
          <p:nvPr>
            <p:ph type="body" idx="1"/>
          </p:nvPr>
        </p:nvSpPr>
        <p:spPr bwMode="auto">
          <a:xfrm>
            <a:off x="457200" y="1600200"/>
            <a:ext cx="7467600" cy="4873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ms-MY" smtClean="0"/>
              <a:t>Click to edit Master text styles</a:t>
            </a:r>
          </a:p>
          <a:p>
            <a:pPr lvl="1"/>
            <a:r>
              <a:rPr lang="en-US" altLang="ms-MY" smtClean="0"/>
              <a:t>Second level</a:t>
            </a:r>
          </a:p>
          <a:p>
            <a:pPr lvl="2"/>
            <a:r>
              <a:rPr lang="en-US" altLang="ms-MY" smtClean="0"/>
              <a:t>Third level</a:t>
            </a:r>
          </a:p>
          <a:p>
            <a:pPr lvl="3"/>
            <a:r>
              <a:rPr lang="en-US" altLang="ms-MY" smtClean="0"/>
              <a:t>Fourth level</a:t>
            </a:r>
          </a:p>
          <a:p>
            <a:pPr lvl="4"/>
            <a:r>
              <a:rPr lang="en-US" altLang="ms-MY" smtClean="0"/>
              <a:t>Fifth level</a:t>
            </a:r>
          </a:p>
        </p:txBody>
      </p:sp>
      <p:sp>
        <p:nvSpPr>
          <p:cNvPr id="14" name="Date Placeholder 13"/>
          <p:cNvSpPr>
            <a:spLocks noGrp="1"/>
          </p:cNvSpPr>
          <p:nvPr>
            <p:ph type="dt" sz="half" idx="2"/>
          </p:nvPr>
        </p:nvSpPr>
        <p:spPr>
          <a:xfrm rot="5400000">
            <a:off x="7589045" y="1081881"/>
            <a:ext cx="2011362" cy="384175"/>
          </a:xfrm>
          <a:prstGeom prst="rect">
            <a:avLst/>
          </a:prstGeom>
        </p:spPr>
        <p:txBody>
          <a:bodyPr vert="horz" anchor="ctr" anchorCtr="0"/>
          <a:lstStyle>
            <a:lvl1pPr algn="r" eaLnBrk="1" latinLnBrk="0" hangingPunct="1">
              <a:defRPr kumimoji="0" sz="1200">
                <a:solidFill>
                  <a:schemeClr val="tx2"/>
                </a:solidFill>
                <a:latin typeface="Times New Roman" charset="0"/>
              </a:defRPr>
            </a:lvl1pPr>
          </a:lstStyle>
          <a:p>
            <a:pPr>
              <a:defRPr/>
            </a:pPr>
            <a:endParaRPr lang="en-US" altLang="ms-MY"/>
          </a:p>
        </p:txBody>
      </p:sp>
      <p:sp>
        <p:nvSpPr>
          <p:cNvPr id="3" name="Footer Placeholder 2"/>
          <p:cNvSpPr>
            <a:spLocks noGrp="1"/>
          </p:cNvSpPr>
          <p:nvPr>
            <p:ph type="ftr" sz="quarter" idx="3"/>
          </p:nvPr>
        </p:nvSpPr>
        <p:spPr>
          <a:xfrm rot="5400000">
            <a:off x="6989763" y="3736975"/>
            <a:ext cx="3200400" cy="365125"/>
          </a:xfrm>
          <a:prstGeom prst="rect">
            <a:avLst/>
          </a:prstGeom>
        </p:spPr>
        <p:txBody>
          <a:bodyPr vert="horz" anchor="ctr" anchorCtr="0"/>
          <a:lstStyle>
            <a:lvl1pPr algn="l" eaLnBrk="1" latinLnBrk="0" hangingPunct="1">
              <a:defRPr kumimoji="0" sz="1200">
                <a:solidFill>
                  <a:schemeClr val="tx2"/>
                </a:solidFill>
                <a:latin typeface="Times New Roman" charset="0"/>
              </a:defRPr>
            </a:lvl1pPr>
          </a:lstStyle>
          <a:p>
            <a:pPr>
              <a:defRPr/>
            </a:pPr>
            <a:endParaRPr lang="en-US" altLang="ms-MY"/>
          </a:p>
        </p:txBody>
      </p:sp>
      <p:sp>
        <p:nvSpPr>
          <p:cNvPr id="7" name="Straight Connector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a:lstStyle/>
          <a:p>
            <a:pPr>
              <a:defRPr/>
            </a:pPr>
            <a:endParaRPr lang="en-US">
              <a:latin typeface="Times New Roman" charset="0"/>
            </a:endParaRPr>
          </a:p>
        </p:txBody>
      </p:sp>
      <p:sp>
        <p:nvSpPr>
          <p:cNvPr id="1032" name="Straight Connector 8"/>
          <p:cNvSpPr>
            <a:spLocks noChangeShapeType="1"/>
          </p:cNvSpPr>
          <p:nvPr/>
        </p:nvSpPr>
        <p:spPr bwMode="auto">
          <a:xfrm>
            <a:off x="8991600" y="0"/>
            <a:ext cx="0" cy="6858000"/>
          </a:xfrm>
          <a:prstGeom prst="line">
            <a:avLst/>
          </a:prstGeom>
          <a:noFill/>
          <a:ln w="19050" algn="ctr">
            <a:solidFill>
              <a:schemeClr val="accent1"/>
            </a:solidFill>
            <a:round/>
            <a:headEnd/>
            <a:tailEnd/>
          </a:ln>
          <a:extLst>
            <a:ext uri="{909E8E84-426E-40DD-AFC4-6F175D3DCCD1}">
              <a14:hiddenFill xmlns:a14="http://schemas.microsoft.com/office/drawing/2010/main">
                <a:noFill/>
              </a14:hiddenFill>
            </a:ext>
          </a:extLst>
        </p:spPr>
        <p:txBody>
          <a:bodyPr/>
          <a:lstStyle/>
          <a:p>
            <a:endParaRPr lang="ms-MY"/>
          </a:p>
        </p:txBody>
      </p:sp>
      <p:sp>
        <p:nvSpPr>
          <p:cNvPr id="10" name="Rectangle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1034" name="Straight Connector 10"/>
          <p:cNvSpPr>
            <a:spLocks noChangeShapeType="1"/>
          </p:cNvSpPr>
          <p:nvPr/>
        </p:nvSpPr>
        <p:spPr bwMode="auto">
          <a:xfrm>
            <a:off x="8915400" y="0"/>
            <a:ext cx="0" cy="6858000"/>
          </a:xfrm>
          <a:prstGeom prst="line">
            <a:avLst/>
          </a:prstGeom>
          <a:noFill/>
          <a:ln w="9525" algn="ctr">
            <a:solidFill>
              <a:schemeClr val="accent1"/>
            </a:solidFill>
            <a:round/>
            <a:headEnd/>
            <a:tailEnd/>
          </a:ln>
          <a:extLst>
            <a:ext uri="{909E8E84-426E-40DD-AFC4-6F175D3DCCD1}">
              <a14:hiddenFill xmlns:a14="http://schemas.microsoft.com/office/drawing/2010/main">
                <a:noFill/>
              </a14:hiddenFill>
            </a:ext>
          </a:extLst>
        </p:spPr>
        <p:txBody>
          <a:bodyPr/>
          <a:lstStyle/>
          <a:p>
            <a:endParaRPr lang="ms-MY"/>
          </a:p>
        </p:txBody>
      </p:sp>
      <p:sp>
        <p:nvSpPr>
          <p:cNvPr id="12" name="Oval 11"/>
          <p:cNvSpPr/>
          <p:nvPr/>
        </p:nvSpPr>
        <p:spPr>
          <a:xfrm>
            <a:off x="8156575" y="5715000"/>
            <a:ext cx="549275" cy="549275"/>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p>
        </p:txBody>
      </p:sp>
      <p:sp>
        <p:nvSpPr>
          <p:cNvPr id="23" name="Slide Number Placeholder 22"/>
          <p:cNvSpPr>
            <a:spLocks noGrp="1"/>
          </p:cNvSpPr>
          <p:nvPr>
            <p:ph type="sldNum" sz="quarter" idx="4"/>
          </p:nvPr>
        </p:nvSpPr>
        <p:spPr>
          <a:xfrm>
            <a:off x="8129588" y="5734050"/>
            <a:ext cx="609600" cy="520700"/>
          </a:xfrm>
          <a:prstGeom prst="rect">
            <a:avLst/>
          </a:prstGeom>
        </p:spPr>
        <p:txBody>
          <a:bodyPr vert="horz" anchor="ctr"/>
          <a:lstStyle>
            <a:lvl1pPr algn="ctr" eaLnBrk="1" latinLnBrk="0" hangingPunct="1">
              <a:defRPr kumimoji="0" sz="1400" b="1" smtClean="0">
                <a:solidFill>
                  <a:srgbClr val="FFFFFF"/>
                </a:solidFill>
                <a:latin typeface="Times New Roman" charset="0"/>
              </a:defRPr>
            </a:lvl1pPr>
          </a:lstStyle>
          <a:p>
            <a:pPr>
              <a:defRPr/>
            </a:pPr>
            <a:fld id="{05E4CE57-D52A-47FC-B297-37F01294CA25}" type="slidenum">
              <a:rPr lang="en-US" altLang="ms-MY"/>
              <a:pPr>
                <a:defRPr/>
              </a:pPr>
              <a:t>‹#›</a:t>
            </a:fld>
            <a:endParaRPr lang="en-US" altLang="ms-MY"/>
          </a:p>
        </p:txBody>
      </p:sp>
    </p:spTree>
  </p:cSld>
  <p:clrMap bg1="lt1" tx1="dk1" bg2="lt2" tx2="dk2" accent1="accent1" accent2="accent2" accent3="accent3" accent4="accent4" accent5="accent5" accent6="accent6" hlink="hlink" folHlink="folHlink"/>
  <p:sldLayoutIdLst>
    <p:sldLayoutId id="2147483731" r:id="rId1"/>
    <p:sldLayoutId id="2147483732" r:id="rId2"/>
    <p:sldLayoutId id="2147483733" r:id="rId3"/>
    <p:sldLayoutId id="2147483726" r:id="rId4"/>
    <p:sldLayoutId id="2147483727" r:id="rId5"/>
    <p:sldLayoutId id="2147483734" r:id="rId6"/>
    <p:sldLayoutId id="2147483728" r:id="rId7"/>
    <p:sldLayoutId id="2147483735" r:id="rId8"/>
    <p:sldLayoutId id="2147483736" r:id="rId9"/>
    <p:sldLayoutId id="2147483729" r:id="rId10"/>
    <p:sldLayoutId id="2147483730" r:id="rId11"/>
    <p:sldLayoutId id="2147483737" r:id="rId12"/>
  </p:sldLayoutIdLst>
  <p:txStyles>
    <p:titleStyle>
      <a:lvl1pPr algn="l" rtl="0" fontAlgn="base">
        <a:spcBef>
          <a:spcPct val="0"/>
        </a:spcBef>
        <a:spcAft>
          <a:spcPct val="0"/>
        </a:spcAft>
        <a:defRPr sz="3000" kern="1200" cap="small">
          <a:solidFill>
            <a:schemeClr val="tx2"/>
          </a:solidFill>
          <a:latin typeface="+mj-lt"/>
          <a:ea typeface="+mj-ea"/>
          <a:cs typeface="+mj-cs"/>
        </a:defRPr>
      </a:lvl1pPr>
      <a:lvl2pPr algn="l" rtl="0" fontAlgn="base">
        <a:spcBef>
          <a:spcPct val="0"/>
        </a:spcBef>
        <a:spcAft>
          <a:spcPct val="0"/>
        </a:spcAft>
        <a:defRPr sz="3000">
          <a:solidFill>
            <a:schemeClr val="tx2"/>
          </a:solidFill>
          <a:latin typeface="Century Schoolbook" pitchFamily="18" charset="0"/>
        </a:defRPr>
      </a:lvl2pPr>
      <a:lvl3pPr algn="l" rtl="0" fontAlgn="base">
        <a:spcBef>
          <a:spcPct val="0"/>
        </a:spcBef>
        <a:spcAft>
          <a:spcPct val="0"/>
        </a:spcAft>
        <a:defRPr sz="3000">
          <a:solidFill>
            <a:schemeClr val="tx2"/>
          </a:solidFill>
          <a:latin typeface="Century Schoolbook" pitchFamily="18" charset="0"/>
        </a:defRPr>
      </a:lvl3pPr>
      <a:lvl4pPr algn="l" rtl="0" fontAlgn="base">
        <a:spcBef>
          <a:spcPct val="0"/>
        </a:spcBef>
        <a:spcAft>
          <a:spcPct val="0"/>
        </a:spcAft>
        <a:defRPr sz="3000">
          <a:solidFill>
            <a:schemeClr val="tx2"/>
          </a:solidFill>
          <a:latin typeface="Century Schoolbook" pitchFamily="18" charset="0"/>
        </a:defRPr>
      </a:lvl4pPr>
      <a:lvl5pPr algn="l" rtl="0" fontAlgn="base">
        <a:spcBef>
          <a:spcPct val="0"/>
        </a:spcBef>
        <a:spcAft>
          <a:spcPct val="0"/>
        </a:spcAft>
        <a:defRPr sz="3000">
          <a:solidFill>
            <a:schemeClr val="tx2"/>
          </a:solidFill>
          <a:latin typeface="Century Schoolbook" pitchFamily="18" charset="0"/>
        </a:defRPr>
      </a:lvl5pPr>
      <a:lvl6pPr marL="457200" algn="l" rtl="0" fontAlgn="base">
        <a:spcBef>
          <a:spcPct val="0"/>
        </a:spcBef>
        <a:spcAft>
          <a:spcPct val="0"/>
        </a:spcAft>
        <a:defRPr sz="3000">
          <a:solidFill>
            <a:schemeClr val="tx2"/>
          </a:solidFill>
          <a:latin typeface="Century Schoolbook" pitchFamily="18" charset="0"/>
        </a:defRPr>
      </a:lvl6pPr>
      <a:lvl7pPr marL="914400" algn="l" rtl="0" fontAlgn="base">
        <a:spcBef>
          <a:spcPct val="0"/>
        </a:spcBef>
        <a:spcAft>
          <a:spcPct val="0"/>
        </a:spcAft>
        <a:defRPr sz="3000">
          <a:solidFill>
            <a:schemeClr val="tx2"/>
          </a:solidFill>
          <a:latin typeface="Century Schoolbook" pitchFamily="18" charset="0"/>
        </a:defRPr>
      </a:lvl7pPr>
      <a:lvl8pPr marL="1371600" algn="l" rtl="0" fontAlgn="base">
        <a:spcBef>
          <a:spcPct val="0"/>
        </a:spcBef>
        <a:spcAft>
          <a:spcPct val="0"/>
        </a:spcAft>
        <a:defRPr sz="3000">
          <a:solidFill>
            <a:schemeClr val="tx2"/>
          </a:solidFill>
          <a:latin typeface="Century Schoolbook" pitchFamily="18" charset="0"/>
        </a:defRPr>
      </a:lvl8pPr>
      <a:lvl9pPr marL="1828800" algn="l" rtl="0" fontAlgn="base">
        <a:spcBef>
          <a:spcPct val="0"/>
        </a:spcBef>
        <a:spcAft>
          <a:spcPct val="0"/>
        </a:spcAft>
        <a:defRPr sz="3000">
          <a:solidFill>
            <a:schemeClr val="tx2"/>
          </a:solidFill>
          <a:latin typeface="Century Schoolbook" pitchFamily="18" charset="0"/>
        </a:defRPr>
      </a:lvl9pPr>
    </p:titleStyle>
    <p:bodyStyle>
      <a:lvl1pPr marL="273050" indent="-273050" algn="l" rtl="0" fontAlgn="base">
        <a:spcBef>
          <a:spcPts val="600"/>
        </a:spcBef>
        <a:spcAft>
          <a:spcPct val="0"/>
        </a:spcAft>
        <a:buClr>
          <a:schemeClr val="accent1"/>
        </a:buClr>
        <a:buSzPct val="70000"/>
        <a:buFont typeface="Wingdings" pitchFamily="2" charset="2"/>
        <a:buChar char=""/>
        <a:defRPr sz="2400" kern="1200">
          <a:solidFill>
            <a:schemeClr val="tx1"/>
          </a:solidFill>
          <a:latin typeface="+mn-lt"/>
          <a:ea typeface="+mn-ea"/>
          <a:cs typeface="+mn-cs"/>
        </a:defRPr>
      </a:lvl1pPr>
      <a:lvl2pPr marL="639763" indent="-273050" algn="l" rtl="0" fontAlgn="base">
        <a:spcBef>
          <a:spcPct val="20000"/>
        </a:spcBef>
        <a:spcAft>
          <a:spcPct val="0"/>
        </a:spcAft>
        <a:buClr>
          <a:schemeClr val="accent1"/>
        </a:buClr>
        <a:buSzPct val="80000"/>
        <a:buFont typeface="Wingdings 2" pitchFamily="18" charset="2"/>
        <a:buChar char=""/>
        <a:defRPr sz="2100" kern="1200">
          <a:solidFill>
            <a:schemeClr val="tx1"/>
          </a:solidFill>
          <a:latin typeface="+mn-lt"/>
          <a:ea typeface="+mn-ea"/>
          <a:cs typeface="+mn-cs"/>
        </a:defRPr>
      </a:lvl2pPr>
      <a:lvl3pPr marL="914400" indent="-182563" algn="l" rtl="0" fontAlgn="base">
        <a:spcBef>
          <a:spcPct val="20000"/>
        </a:spcBef>
        <a:spcAft>
          <a:spcPct val="0"/>
        </a:spcAft>
        <a:buClr>
          <a:srgbClr val="E0752F"/>
        </a:buClr>
        <a:buSzPct val="60000"/>
        <a:buFont typeface="Wingdings" pitchFamily="2" charset="2"/>
        <a:buChar char=""/>
        <a:defRPr kern="1200">
          <a:solidFill>
            <a:schemeClr val="tx1"/>
          </a:solidFill>
          <a:latin typeface="+mn-lt"/>
          <a:ea typeface="+mn-ea"/>
          <a:cs typeface="+mn-cs"/>
        </a:defRPr>
      </a:lvl3pPr>
      <a:lvl4pPr marL="1187450" indent="-182563" algn="l" rtl="0" fontAlgn="base">
        <a:spcBef>
          <a:spcPct val="20000"/>
        </a:spcBef>
        <a:spcAft>
          <a:spcPct val="0"/>
        </a:spcAft>
        <a:buClr>
          <a:srgbClr val="FEC3AE"/>
        </a:buClr>
        <a:buSzPct val="60000"/>
        <a:buFont typeface="Wingdings" pitchFamily="2" charset="2"/>
        <a:buChar char=""/>
        <a:defRPr kern="1200">
          <a:solidFill>
            <a:schemeClr val="tx1"/>
          </a:solidFill>
          <a:latin typeface="+mn-lt"/>
          <a:ea typeface="+mn-ea"/>
          <a:cs typeface="+mn-cs"/>
        </a:defRPr>
      </a:lvl4pPr>
      <a:lvl5pPr marL="1462088" indent="-182563" algn="l" rtl="0" fontAlgn="base">
        <a:spcBef>
          <a:spcPct val="20000"/>
        </a:spcBef>
        <a:spcAft>
          <a:spcPct val="0"/>
        </a:spcAft>
        <a:buClr>
          <a:srgbClr val="BDCAE9"/>
        </a:buClr>
        <a:buSzPct val="68000"/>
        <a:buFont typeface="Wingdings 2" pitchFamily="18" charset="2"/>
        <a:buChar char=""/>
        <a:defRPr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6.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6.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6.xml"/><Relationship Id="rId1" Type="http://schemas.openxmlformats.org/officeDocument/2006/relationships/vmlDrawing" Target="../drawings/vmlDrawing1.vml"/><Relationship Id="rId6" Type="http://schemas.openxmlformats.org/officeDocument/2006/relationships/image" Target="../media/image8.wmf"/><Relationship Id="rId5" Type="http://schemas.openxmlformats.org/officeDocument/2006/relationships/oleObject" Target="../embeddings/oleObject2.bin"/><Relationship Id="rId4" Type="http://schemas.openxmlformats.org/officeDocument/2006/relationships/image" Target="../media/image7.wmf"/></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6.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6.xml"/><Relationship Id="rId1" Type="http://schemas.openxmlformats.org/officeDocument/2006/relationships/vmlDrawing" Target="../drawings/vmlDrawing2.vml"/><Relationship Id="rId4" Type="http://schemas.openxmlformats.org/officeDocument/2006/relationships/image" Target="../media/image9.wmf"/></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12.xml"/><Relationship Id="rId1" Type="http://schemas.openxmlformats.org/officeDocument/2006/relationships/vmlDrawing" Target="../drawings/vmlDrawing3.vml"/><Relationship Id="rId5" Type="http://schemas.openxmlformats.org/officeDocument/2006/relationships/image" Target="../media/image11.jpeg"/><Relationship Id="rId4" Type="http://schemas.openxmlformats.org/officeDocument/2006/relationships/image" Target="../media/image10.wmf"/></Relationships>
</file>

<file path=ppt/slides/_rels/slide2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2.xml"/><Relationship Id="rId1" Type="http://schemas.openxmlformats.org/officeDocument/2006/relationships/vmlDrawing" Target="../drawings/vmlDrawing4.vml"/><Relationship Id="rId4" Type="http://schemas.openxmlformats.org/officeDocument/2006/relationships/image" Target="../media/image13.wmf"/></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685800" y="2286000"/>
            <a:ext cx="7772400" cy="1143000"/>
          </a:xfrm>
          <a:noFill/>
        </p:spPr>
        <p:txBody>
          <a:bodyPr>
            <a:normAutofit/>
          </a:bodyPr>
          <a:lstStyle/>
          <a:p>
            <a:pPr fontAlgn="auto">
              <a:spcAft>
                <a:spcPts val="0"/>
              </a:spcAft>
              <a:defRPr/>
            </a:pPr>
            <a:r>
              <a:rPr lang="en-US" altLang="ms-MY" sz="4800" dirty="0"/>
              <a:t>Numerical </a:t>
            </a:r>
            <a:r>
              <a:rPr lang="en-US" altLang="ms-MY" sz="4800" dirty="0" smtClean="0"/>
              <a:t>Methods:</a:t>
            </a:r>
            <a:endParaRPr lang="en-US" altLang="ms-MY" sz="4800" dirty="0"/>
          </a:p>
        </p:txBody>
      </p:sp>
      <p:sp>
        <p:nvSpPr>
          <p:cNvPr id="8195" name="Subtitle 1"/>
          <p:cNvSpPr>
            <a:spLocks noGrp="1"/>
          </p:cNvSpPr>
          <p:nvPr>
            <p:ph type="subTitle" idx="1"/>
          </p:nvPr>
        </p:nvSpPr>
        <p:spPr>
          <a:xfrm>
            <a:off x="2605315" y="3770085"/>
            <a:ext cx="6172200" cy="1371600"/>
          </a:xfrm>
        </p:spPr>
        <p:txBody>
          <a:bodyPr/>
          <a:lstStyle/>
          <a:p>
            <a:r>
              <a:rPr lang="en-US" altLang="ms-MY" sz="4400" dirty="0" smtClean="0"/>
              <a:t>Chapter 2: </a:t>
            </a:r>
          </a:p>
          <a:p>
            <a:r>
              <a:rPr lang="en-US" altLang="ms-MY" sz="4400" dirty="0" smtClean="0"/>
              <a:t>ROOT </a:t>
            </a:r>
            <a:r>
              <a:rPr lang="en-US" altLang="ms-MY" sz="4400" dirty="0" smtClean="0"/>
              <a:t>FINDINGS</a:t>
            </a:r>
            <a:endParaRPr lang="ms-MY" altLang="ms-MY" sz="4400" dirty="0" smtClean="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noFill/>
        </p:spPr>
        <p:txBody>
          <a:bodyPr/>
          <a:lstStyle/>
          <a:p>
            <a:pPr fontAlgn="auto">
              <a:spcAft>
                <a:spcPts val="0"/>
              </a:spcAft>
              <a:defRPr/>
            </a:pPr>
            <a:r>
              <a:rPr lang="en-US" altLang="ms-MY"/>
              <a:t>What computers can’t do</a:t>
            </a:r>
          </a:p>
        </p:txBody>
      </p:sp>
      <p:sp>
        <p:nvSpPr>
          <p:cNvPr id="9219" name="Rectangle 3"/>
          <p:cNvSpPr>
            <a:spLocks noGrp="1" noChangeArrowheads="1"/>
          </p:cNvSpPr>
          <p:nvPr>
            <p:ph sz="quarter" idx="1"/>
          </p:nvPr>
        </p:nvSpPr>
        <p:spPr>
          <a:xfrm>
            <a:off x="457200" y="1600200"/>
            <a:ext cx="7467600" cy="4873625"/>
          </a:xfrm>
        </p:spPr>
        <p:txBody>
          <a:bodyPr/>
          <a:lstStyle/>
          <a:p>
            <a:r>
              <a:rPr lang="en-US" altLang="ms-MY" b="1" dirty="0" smtClean="0"/>
              <a:t>Solve (by reasoning) </a:t>
            </a:r>
            <a:r>
              <a:rPr lang="en-US" altLang="ms-MY" b="1" i="1" dirty="0" smtClean="0">
                <a:solidFill>
                  <a:srgbClr val="00B050"/>
                </a:solidFill>
              </a:rPr>
              <a:t>general</a:t>
            </a:r>
            <a:r>
              <a:rPr lang="en-US" altLang="ms-MY" b="1" dirty="0" smtClean="0"/>
              <a:t> mathematical problems </a:t>
            </a:r>
            <a:r>
              <a:rPr lang="en-US" altLang="ms-MY" b="1" dirty="0" smtClean="0">
                <a:sym typeface="Wingdings" pitchFamily="2" charset="2"/>
              </a:rPr>
              <a:t> t</a:t>
            </a:r>
            <a:r>
              <a:rPr lang="en-US" altLang="ms-MY" b="1" dirty="0" smtClean="0"/>
              <a:t>hey can only repetitively apply arithmetic primitives to input. </a:t>
            </a:r>
          </a:p>
          <a:p>
            <a:r>
              <a:rPr lang="en-US" altLang="ms-MY" b="1" dirty="0" smtClean="0"/>
              <a:t>Solve problems </a:t>
            </a:r>
            <a:r>
              <a:rPr lang="en-US" altLang="ms-MY" b="1" i="1" dirty="0" smtClean="0">
                <a:solidFill>
                  <a:srgbClr val="FF0000"/>
                </a:solidFill>
              </a:rPr>
              <a:t>exactly</a:t>
            </a:r>
            <a:r>
              <a:rPr lang="en-US" altLang="ms-MY" b="1" dirty="0" smtClean="0">
                <a:solidFill>
                  <a:srgbClr val="FF0000"/>
                </a:solidFill>
              </a:rPr>
              <a:t>.</a:t>
            </a:r>
          </a:p>
          <a:p>
            <a:r>
              <a:rPr lang="en-US" altLang="ms-MY" b="1" dirty="0" smtClean="0"/>
              <a:t>Represent </a:t>
            </a:r>
            <a:r>
              <a:rPr lang="en-US" altLang="ms-MY" b="1" i="1" dirty="0" smtClean="0">
                <a:solidFill>
                  <a:srgbClr val="FF0000"/>
                </a:solidFill>
              </a:rPr>
              <a:t>all</a:t>
            </a:r>
            <a:r>
              <a:rPr lang="en-US" altLang="ms-MY" b="1" dirty="0" smtClean="0">
                <a:solidFill>
                  <a:srgbClr val="FF0000"/>
                </a:solidFill>
              </a:rPr>
              <a:t> numbers</a:t>
            </a:r>
            <a:r>
              <a:rPr lang="en-US" altLang="ms-MY" b="1" dirty="0" smtClean="0"/>
              <a:t>. Only a finite subset of the numbers between 0 and 1 can be represented.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noFill/>
        </p:spPr>
        <p:txBody>
          <a:bodyPr/>
          <a:lstStyle/>
          <a:p>
            <a:pPr fontAlgn="auto">
              <a:spcAft>
                <a:spcPts val="0"/>
              </a:spcAft>
              <a:defRPr/>
            </a:pPr>
            <a:r>
              <a:rPr lang="en-US" altLang="ms-MY" b="1"/>
              <a:t>Finding roots / solving equations</a:t>
            </a:r>
          </a:p>
        </p:txBody>
      </p:sp>
      <p:sp>
        <p:nvSpPr>
          <p:cNvPr id="10243" name="Rectangle 3"/>
          <p:cNvSpPr>
            <a:spLocks noGrp="1" noChangeArrowheads="1"/>
          </p:cNvSpPr>
          <p:nvPr>
            <p:ph sz="quarter" idx="1"/>
          </p:nvPr>
        </p:nvSpPr>
        <p:spPr>
          <a:xfrm>
            <a:off x="685800" y="1981200"/>
            <a:ext cx="8169275" cy="4114800"/>
          </a:xfrm>
        </p:spPr>
        <p:txBody>
          <a:bodyPr/>
          <a:lstStyle/>
          <a:p>
            <a:pPr>
              <a:lnSpc>
                <a:spcPct val="80000"/>
              </a:lnSpc>
            </a:pPr>
            <a:r>
              <a:rPr lang="en-US" altLang="ms-MY" dirty="0" smtClean="0"/>
              <a:t>General solution exists for equations such as</a:t>
            </a:r>
          </a:p>
          <a:p>
            <a:pPr>
              <a:lnSpc>
                <a:spcPct val="80000"/>
              </a:lnSpc>
              <a:buFontTx/>
              <a:buNone/>
            </a:pPr>
            <a:r>
              <a:rPr lang="en-US" altLang="ms-MY" dirty="0" smtClean="0"/>
              <a:t>			ax</a:t>
            </a:r>
            <a:r>
              <a:rPr lang="en-US" altLang="ms-MY" baseline="30000" dirty="0" smtClean="0"/>
              <a:t>2 </a:t>
            </a:r>
            <a:r>
              <a:rPr lang="en-US" altLang="ms-MY" dirty="0" smtClean="0"/>
              <a:t>+ </a:t>
            </a:r>
            <a:r>
              <a:rPr lang="en-US" altLang="ms-MY" dirty="0" err="1" smtClean="0"/>
              <a:t>bx</a:t>
            </a:r>
            <a:r>
              <a:rPr lang="en-US" altLang="ms-MY" dirty="0" smtClean="0"/>
              <a:t> + c = 0</a:t>
            </a:r>
          </a:p>
          <a:p>
            <a:pPr>
              <a:lnSpc>
                <a:spcPct val="80000"/>
              </a:lnSpc>
              <a:buFontTx/>
              <a:buNone/>
            </a:pPr>
            <a:r>
              <a:rPr lang="en-US" altLang="ms-MY" dirty="0" smtClean="0"/>
              <a:t>	The quadratic formula provides a quick answer to </a:t>
            </a:r>
            <a:r>
              <a:rPr lang="en-US" altLang="ms-MY" i="1" dirty="0" smtClean="0"/>
              <a:t>all</a:t>
            </a:r>
            <a:r>
              <a:rPr lang="en-US" altLang="ms-MY" dirty="0" smtClean="0"/>
              <a:t> quadratic equations. </a:t>
            </a:r>
          </a:p>
          <a:p>
            <a:pPr>
              <a:lnSpc>
                <a:spcPct val="80000"/>
              </a:lnSpc>
              <a:buFontTx/>
              <a:buNone/>
            </a:pPr>
            <a:endParaRPr lang="en-US" altLang="ms-MY" dirty="0" smtClean="0"/>
          </a:p>
          <a:p>
            <a:pPr>
              <a:lnSpc>
                <a:spcPct val="80000"/>
              </a:lnSpc>
              <a:buFontTx/>
              <a:buNone/>
            </a:pPr>
            <a:r>
              <a:rPr lang="en-US" altLang="ms-MY" dirty="0" smtClean="0"/>
              <a:t>	However, </a:t>
            </a:r>
            <a:r>
              <a:rPr lang="en-US" altLang="ms-MY" b="1" i="1" dirty="0" smtClean="0">
                <a:solidFill>
                  <a:srgbClr val="FF0000"/>
                </a:solidFill>
              </a:rPr>
              <a:t>no</a:t>
            </a:r>
            <a:r>
              <a:rPr lang="en-US" altLang="ms-MY" b="1" dirty="0" smtClean="0">
                <a:solidFill>
                  <a:srgbClr val="FF0000"/>
                </a:solidFill>
              </a:rPr>
              <a:t> exact </a:t>
            </a:r>
            <a:r>
              <a:rPr lang="en-US" altLang="ms-MY" b="1" i="1" dirty="0" smtClean="0">
                <a:solidFill>
                  <a:srgbClr val="FF0000"/>
                </a:solidFill>
              </a:rPr>
              <a:t>general solution (formula</a:t>
            </a:r>
            <a:r>
              <a:rPr lang="en-US" altLang="ms-MY" i="1" dirty="0" smtClean="0"/>
              <a:t>) </a:t>
            </a:r>
            <a:r>
              <a:rPr lang="en-US" altLang="ms-MY" dirty="0" smtClean="0"/>
              <a:t>exists for equations with exponents greater than 4.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noFill/>
        </p:spPr>
        <p:txBody>
          <a:bodyPr/>
          <a:lstStyle/>
          <a:p>
            <a:pPr fontAlgn="auto">
              <a:spcAft>
                <a:spcPts val="0"/>
              </a:spcAft>
              <a:defRPr/>
            </a:pPr>
            <a:r>
              <a:rPr lang="en-US" altLang="ms-MY" dirty="0" smtClean="0"/>
              <a:t>Roots Finding …</a:t>
            </a:r>
            <a:endParaRPr lang="en-US" altLang="ms-MY" dirty="0"/>
          </a:p>
        </p:txBody>
      </p:sp>
      <p:sp>
        <p:nvSpPr>
          <p:cNvPr id="11267" name="Rectangle 3"/>
          <p:cNvSpPr>
            <a:spLocks noGrp="1" noChangeArrowheads="1"/>
          </p:cNvSpPr>
          <p:nvPr>
            <p:ph sz="quarter" idx="1"/>
          </p:nvPr>
        </p:nvSpPr>
        <p:spPr>
          <a:xfrm>
            <a:off x="457200" y="1600200"/>
            <a:ext cx="7467600" cy="4873625"/>
          </a:xfrm>
        </p:spPr>
        <p:txBody>
          <a:bodyPr/>
          <a:lstStyle/>
          <a:p>
            <a:r>
              <a:rPr lang="en-US" altLang="ms-MY" smtClean="0"/>
              <a:t>Even if “exact” procedures existed, we are stuck with the problem that a computer can only represent a finite number of values… thus, we cannot “validate” our answer because it will not come out exactly</a:t>
            </a:r>
          </a:p>
          <a:p>
            <a:r>
              <a:rPr lang="en-US" altLang="ms-MY" smtClean="0"/>
              <a:t>However we can say how accurate our solution is as compared to the “exact” solution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noFill/>
        </p:spPr>
        <p:txBody>
          <a:bodyPr/>
          <a:lstStyle/>
          <a:p>
            <a:pPr fontAlgn="auto">
              <a:spcAft>
                <a:spcPts val="0"/>
              </a:spcAft>
              <a:defRPr/>
            </a:pPr>
            <a:r>
              <a:rPr lang="en-US" altLang="ms-MY" dirty="0" smtClean="0"/>
              <a:t>Roots Finding , </a:t>
            </a:r>
            <a:r>
              <a:rPr lang="en-US" altLang="ms-MY" dirty="0"/>
              <a:t>continued</a:t>
            </a:r>
          </a:p>
        </p:txBody>
      </p:sp>
      <p:sp>
        <p:nvSpPr>
          <p:cNvPr id="12291" name="Rectangle 3"/>
          <p:cNvSpPr>
            <a:spLocks noGrp="1" noChangeArrowheads="1"/>
          </p:cNvSpPr>
          <p:nvPr>
            <p:ph sz="quarter" idx="1"/>
          </p:nvPr>
        </p:nvSpPr>
        <p:spPr>
          <a:xfrm>
            <a:off x="685800" y="1981200"/>
            <a:ext cx="8077200" cy="4114800"/>
          </a:xfrm>
        </p:spPr>
        <p:txBody>
          <a:bodyPr/>
          <a:lstStyle/>
          <a:p>
            <a:r>
              <a:rPr lang="en-US" altLang="ms-MY" i="1" smtClean="0"/>
              <a:t>Transcendental equations:</a:t>
            </a:r>
            <a:r>
              <a:rPr lang="en-US" altLang="ms-MY" smtClean="0"/>
              <a:t> involving geometric functions (</a:t>
            </a:r>
            <a:r>
              <a:rPr lang="en-US" altLang="ms-MY" i="1" smtClean="0"/>
              <a:t>sin, cos</a:t>
            </a:r>
            <a:r>
              <a:rPr lang="en-US" altLang="ms-MY" smtClean="0"/>
              <a:t>), </a:t>
            </a:r>
            <a:r>
              <a:rPr lang="en-US" altLang="ms-MY" i="1" smtClean="0"/>
              <a:t>log, exp</a:t>
            </a:r>
            <a:r>
              <a:rPr lang="en-US" altLang="ms-MY" smtClean="0"/>
              <a:t>. These equations cannot be reduced to solution of a polynomial.</a:t>
            </a:r>
          </a:p>
          <a:p>
            <a:r>
              <a:rPr lang="en-US" altLang="ms-MY" i="1" smtClean="0"/>
              <a:t>Convergence:</a:t>
            </a:r>
            <a:r>
              <a:rPr lang="en-US" altLang="ms-MY" smtClean="0"/>
              <a:t> we might imagine a “reasonable” procedure for finding solutions, but can we guarantee it terminates?</a:t>
            </a:r>
            <a:endParaRPr lang="en-US" altLang="ms-MY" i="1" smtClean="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noFill/>
        </p:spPr>
        <p:txBody>
          <a:bodyPr/>
          <a:lstStyle/>
          <a:p>
            <a:pPr fontAlgn="auto">
              <a:spcAft>
                <a:spcPts val="0"/>
              </a:spcAft>
              <a:defRPr/>
            </a:pPr>
            <a:r>
              <a:rPr lang="en-US" altLang="ms-MY"/>
              <a:t>Problem-dependent decisions</a:t>
            </a:r>
          </a:p>
        </p:txBody>
      </p:sp>
      <p:sp>
        <p:nvSpPr>
          <p:cNvPr id="7171" name="Rectangle 3"/>
          <p:cNvSpPr>
            <a:spLocks noGrp="1" noChangeArrowheads="1"/>
          </p:cNvSpPr>
          <p:nvPr>
            <p:ph sz="quarter" idx="1"/>
          </p:nvPr>
        </p:nvSpPr>
        <p:spPr>
          <a:xfrm>
            <a:off x="457200" y="1600200"/>
            <a:ext cx="7467600" cy="4873625"/>
          </a:xfrm>
        </p:spPr>
        <p:txBody>
          <a:bodyPr>
            <a:normAutofit fontScale="92500"/>
          </a:bodyPr>
          <a:lstStyle/>
          <a:p>
            <a:pPr marL="274320" indent="-274320" fontAlgn="auto">
              <a:spcAft>
                <a:spcPts val="0"/>
              </a:spcAft>
              <a:buFont typeface="Wingdings"/>
              <a:buChar char=""/>
              <a:defRPr/>
            </a:pPr>
            <a:r>
              <a:rPr lang="en-US" altLang="ms-MY" sz="2800" b="1"/>
              <a:t>Approximation</a:t>
            </a:r>
            <a:r>
              <a:rPr lang="en-US" altLang="ms-MY" sz="2800"/>
              <a:t>: since we cannot have exactness, we specify our </a:t>
            </a:r>
            <a:r>
              <a:rPr lang="en-US" altLang="ms-MY" sz="2800" i="1"/>
              <a:t>tolerance </a:t>
            </a:r>
            <a:r>
              <a:rPr lang="en-US" altLang="ms-MY" sz="2800"/>
              <a:t>to error</a:t>
            </a:r>
          </a:p>
          <a:p>
            <a:pPr marL="274320" indent="-274320" fontAlgn="auto">
              <a:spcAft>
                <a:spcPts val="0"/>
              </a:spcAft>
              <a:buFont typeface="Wingdings"/>
              <a:buChar char=""/>
              <a:defRPr/>
            </a:pPr>
            <a:r>
              <a:rPr lang="en-US" altLang="ms-MY" sz="2800" b="1"/>
              <a:t>Convergence</a:t>
            </a:r>
            <a:r>
              <a:rPr lang="en-US" altLang="ms-MY" sz="2800"/>
              <a:t>: we also specify how long we are willing to </a:t>
            </a:r>
            <a:r>
              <a:rPr lang="en-US" altLang="ms-MY" sz="2800" i="1"/>
              <a:t>wait</a:t>
            </a:r>
            <a:r>
              <a:rPr lang="en-US" altLang="ms-MY" sz="2800"/>
              <a:t> for a solution</a:t>
            </a:r>
          </a:p>
          <a:p>
            <a:pPr marL="274320" indent="-274320" fontAlgn="auto">
              <a:spcAft>
                <a:spcPts val="0"/>
              </a:spcAft>
              <a:buFont typeface="Wingdings"/>
              <a:buChar char=""/>
              <a:defRPr/>
            </a:pPr>
            <a:r>
              <a:rPr lang="en-US" altLang="ms-MY" sz="2800" b="1"/>
              <a:t>Method</a:t>
            </a:r>
            <a:r>
              <a:rPr lang="en-US" altLang="ms-MY" sz="2800"/>
              <a:t>: we choose a method easy to implement and yet powerful enough and general</a:t>
            </a:r>
          </a:p>
          <a:p>
            <a:pPr marL="274320" indent="-274320" fontAlgn="auto">
              <a:spcAft>
                <a:spcPts val="0"/>
              </a:spcAft>
              <a:buFont typeface="Wingdings"/>
              <a:buChar char=""/>
              <a:defRPr/>
            </a:pPr>
            <a:r>
              <a:rPr lang="en-US" altLang="ms-MY" sz="2800" b="1"/>
              <a:t>Put a human in the loop</a:t>
            </a:r>
            <a:r>
              <a:rPr lang="en-US" altLang="ms-MY" sz="2800"/>
              <a:t>: since no general procedure can find roots of complex equations, we let a human specify a </a:t>
            </a:r>
            <a:r>
              <a:rPr lang="en-US" altLang="ms-MY" sz="2800" i="1"/>
              <a:t>neighbourhood</a:t>
            </a:r>
            <a:r>
              <a:rPr lang="en-US" altLang="ms-MY" sz="2800"/>
              <a:t> of a solution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noFill/>
        </p:spPr>
        <p:txBody>
          <a:bodyPr/>
          <a:lstStyle/>
          <a:p>
            <a:pPr fontAlgn="auto">
              <a:spcAft>
                <a:spcPts val="0"/>
              </a:spcAft>
              <a:defRPr/>
            </a:pPr>
            <a:r>
              <a:rPr lang="en-US" altLang="ms-MY"/>
              <a:t>Practical approach - </a:t>
            </a:r>
            <a:br>
              <a:rPr lang="en-US" altLang="ms-MY"/>
            </a:br>
            <a:r>
              <a:rPr lang="en-US" altLang="ms-MY" sz="3200" i="1"/>
              <a:t>hand calculations</a:t>
            </a:r>
            <a:endParaRPr lang="en-US" altLang="ms-MY"/>
          </a:p>
        </p:txBody>
      </p:sp>
      <p:sp>
        <p:nvSpPr>
          <p:cNvPr id="14339" name="Rectangle 3"/>
          <p:cNvSpPr>
            <a:spLocks noGrp="1" noChangeArrowheads="1"/>
          </p:cNvSpPr>
          <p:nvPr>
            <p:ph sz="quarter" idx="1"/>
          </p:nvPr>
        </p:nvSpPr>
        <p:spPr>
          <a:xfrm>
            <a:off x="457200" y="1600200"/>
            <a:ext cx="7467600" cy="4873625"/>
          </a:xfrm>
        </p:spPr>
        <p:txBody>
          <a:bodyPr/>
          <a:lstStyle/>
          <a:p>
            <a:r>
              <a:rPr lang="en-US" altLang="ms-MY" smtClean="0"/>
              <a:t>Choose method and initial guess wisely</a:t>
            </a:r>
          </a:p>
          <a:p>
            <a:r>
              <a:rPr lang="en-US" altLang="ms-MY" smtClean="0"/>
              <a:t>Good idea to start with a crude graph. If you are looking for a single root you only need one positive and one negative value</a:t>
            </a:r>
          </a:p>
          <a:p>
            <a:r>
              <a:rPr lang="en-US" altLang="ms-MY" smtClean="0"/>
              <a:t>If even a crude graph is difficult, generate a table of values and plot graph from that.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noFill/>
        </p:spPr>
        <p:txBody>
          <a:bodyPr/>
          <a:lstStyle/>
          <a:p>
            <a:pPr fontAlgn="auto">
              <a:lnSpc>
                <a:spcPct val="90000"/>
              </a:lnSpc>
              <a:spcAft>
                <a:spcPts val="0"/>
              </a:spcAft>
              <a:defRPr/>
            </a:pPr>
            <a:r>
              <a:rPr lang="en-US" altLang="ms-MY"/>
              <a:t>Practical approach - example</a:t>
            </a:r>
          </a:p>
        </p:txBody>
      </p:sp>
      <p:sp>
        <p:nvSpPr>
          <p:cNvPr id="10243" name="Rectangle 3"/>
          <p:cNvSpPr>
            <a:spLocks noGrp="1" noChangeArrowheads="1"/>
          </p:cNvSpPr>
          <p:nvPr>
            <p:ph sz="quarter" idx="1"/>
          </p:nvPr>
        </p:nvSpPr>
        <p:spPr>
          <a:xfrm>
            <a:off x="457200" y="1600200"/>
            <a:ext cx="8497888" cy="4873625"/>
          </a:xfrm>
        </p:spPr>
        <p:txBody>
          <a:bodyPr>
            <a:normAutofit/>
          </a:bodyPr>
          <a:lstStyle/>
          <a:p>
            <a:pPr marL="274320" indent="-274320" fontAlgn="auto">
              <a:lnSpc>
                <a:spcPct val="80000"/>
              </a:lnSpc>
              <a:spcAft>
                <a:spcPts val="0"/>
              </a:spcAft>
              <a:buFont typeface="Wingdings"/>
              <a:buChar char=""/>
              <a:defRPr/>
            </a:pPr>
            <a:r>
              <a:rPr lang="en-US" altLang="ms-MY" dirty="0"/>
              <a:t>Example </a:t>
            </a:r>
          </a:p>
          <a:p>
            <a:pPr marL="274320" indent="-274320" fontAlgn="auto">
              <a:lnSpc>
                <a:spcPct val="80000"/>
              </a:lnSpc>
              <a:spcAft>
                <a:spcPts val="0"/>
              </a:spcAft>
              <a:buFontTx/>
              <a:buNone/>
              <a:defRPr/>
            </a:pPr>
            <a:r>
              <a:rPr lang="en-US" altLang="ms-MY" dirty="0"/>
              <a:t>			</a:t>
            </a:r>
            <a:r>
              <a:rPr lang="en-US" altLang="ms-MY" i="1" dirty="0"/>
              <a:t>e</a:t>
            </a:r>
            <a:r>
              <a:rPr lang="en-US" altLang="ms-MY" i="1" baseline="30000" dirty="0"/>
              <a:t>-x</a:t>
            </a:r>
            <a:r>
              <a:rPr lang="en-US" altLang="ms-MY" i="1" dirty="0"/>
              <a:t> = sin(</a:t>
            </a:r>
            <a:r>
              <a:rPr lang="en-US" altLang="ms-MY" i="1" dirty="0">
                <a:sym typeface="Symbol" pitchFamily="18" charset="2"/>
              </a:rPr>
              <a:t>x/2)</a:t>
            </a:r>
          </a:p>
          <a:p>
            <a:pPr marL="274320" indent="-274320" fontAlgn="auto">
              <a:lnSpc>
                <a:spcPct val="80000"/>
              </a:lnSpc>
              <a:spcAft>
                <a:spcPts val="0"/>
              </a:spcAft>
              <a:buFont typeface="Wingdings"/>
              <a:buChar char=""/>
              <a:defRPr/>
            </a:pPr>
            <a:r>
              <a:rPr lang="en-US" altLang="ms-MY" dirty="0"/>
              <a:t>Solve for </a:t>
            </a:r>
            <a:r>
              <a:rPr lang="en-US" altLang="ms-MY" i="1" dirty="0"/>
              <a:t>x</a:t>
            </a:r>
            <a:r>
              <a:rPr lang="en-US" altLang="ms-MY" i="1" dirty="0" smtClean="0"/>
              <a:t>.</a:t>
            </a:r>
          </a:p>
          <a:p>
            <a:pPr marL="0" indent="0" fontAlgn="auto">
              <a:lnSpc>
                <a:spcPct val="80000"/>
              </a:lnSpc>
              <a:spcAft>
                <a:spcPts val="0"/>
              </a:spcAft>
              <a:buFont typeface="Wingdings"/>
              <a:buNone/>
              <a:defRPr/>
            </a:pPr>
            <a:endParaRPr lang="en-US" altLang="ms-MY" i="1" dirty="0"/>
          </a:p>
          <a:p>
            <a:pPr marL="274320" indent="-274320" fontAlgn="auto">
              <a:lnSpc>
                <a:spcPct val="80000"/>
              </a:lnSpc>
              <a:spcAft>
                <a:spcPts val="0"/>
              </a:spcAft>
              <a:buFont typeface="Wingdings"/>
              <a:buChar char=""/>
              <a:defRPr/>
            </a:pPr>
            <a:r>
              <a:rPr lang="en-US" altLang="ms-MY" dirty="0"/>
              <a:t>Graph functions - the crossover points are solutions			</a:t>
            </a:r>
          </a:p>
          <a:p>
            <a:pPr marL="274320" indent="-274320" fontAlgn="auto">
              <a:lnSpc>
                <a:spcPct val="80000"/>
              </a:lnSpc>
              <a:spcAft>
                <a:spcPts val="0"/>
              </a:spcAft>
              <a:buFont typeface="Wingdings"/>
              <a:buChar char=""/>
              <a:defRPr/>
            </a:pPr>
            <a:r>
              <a:rPr lang="en-US" altLang="ms-MY" dirty="0"/>
              <a:t>This is equivalent to finding the roots of the difference function:</a:t>
            </a:r>
            <a:br>
              <a:rPr lang="en-US" altLang="ms-MY" dirty="0"/>
            </a:br>
            <a:r>
              <a:rPr lang="en-US" altLang="ms-MY" i="1" dirty="0"/>
              <a:t>             f(x)= e</a:t>
            </a:r>
            <a:r>
              <a:rPr lang="en-US" altLang="ms-MY" i="1" baseline="30000" dirty="0"/>
              <a:t>-x</a:t>
            </a:r>
            <a:r>
              <a:rPr lang="en-US" altLang="ms-MY" i="1" dirty="0"/>
              <a:t> - sin(</a:t>
            </a:r>
            <a:r>
              <a:rPr lang="en-US" altLang="ms-MY" i="1" dirty="0">
                <a:sym typeface="Symbol" pitchFamily="18" charset="2"/>
              </a:rPr>
              <a:t>x/2)</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solidFill>
            <a:srgbClr val="FFFFCC"/>
          </a:solidFill>
        </p:spPr>
        <p:txBody>
          <a:bodyPr/>
          <a:lstStyle/>
          <a:p>
            <a:pPr fontAlgn="auto">
              <a:spcAft>
                <a:spcPts val="0"/>
              </a:spcAft>
              <a:defRPr/>
            </a:pPr>
            <a:r>
              <a:rPr lang="en-US" altLang="ms-MY"/>
              <a:t>Graph</a:t>
            </a:r>
          </a:p>
        </p:txBody>
      </p:sp>
      <p:sp>
        <p:nvSpPr>
          <p:cNvPr id="16387" name="Rectangle 3"/>
          <p:cNvSpPr>
            <a:spLocks noGrp="1" noChangeArrowheads="1"/>
          </p:cNvSpPr>
          <p:nvPr>
            <p:ph sz="quarter" idx="1"/>
          </p:nvPr>
        </p:nvSpPr>
        <p:spPr>
          <a:xfrm>
            <a:off x="457200" y="1600200"/>
            <a:ext cx="7467600" cy="4873625"/>
          </a:xfrm>
        </p:spPr>
        <p:txBody>
          <a:bodyPr/>
          <a:lstStyle/>
          <a:p>
            <a:pPr>
              <a:buFontTx/>
              <a:buNone/>
            </a:pPr>
            <a:endParaRPr lang="en-CA" altLang="ms-MY" smtClean="0"/>
          </a:p>
        </p:txBody>
      </p:sp>
      <p:pic>
        <p:nvPicPr>
          <p:cNvPr id="16388" name="Picture 4" descr="G:\eric\au\graph.BMP"/>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14" y="1581150"/>
            <a:ext cx="7143750" cy="476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89" name="Oval 5"/>
          <p:cNvSpPr>
            <a:spLocks noChangeArrowheads="1"/>
          </p:cNvSpPr>
          <p:nvPr/>
        </p:nvSpPr>
        <p:spPr bwMode="auto">
          <a:xfrm>
            <a:off x="2743200" y="3810000"/>
            <a:ext cx="152400" cy="1524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ms-MY" altLang="ms-MY"/>
          </a:p>
        </p:txBody>
      </p:sp>
      <p:sp>
        <p:nvSpPr>
          <p:cNvPr id="16390" name="Oval 6"/>
          <p:cNvSpPr>
            <a:spLocks noChangeArrowheads="1"/>
          </p:cNvSpPr>
          <p:nvPr/>
        </p:nvSpPr>
        <p:spPr bwMode="auto">
          <a:xfrm>
            <a:off x="6248400" y="4495800"/>
            <a:ext cx="152400" cy="1524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ms-MY" altLang="ms-MY"/>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auto">
              <a:spcAft>
                <a:spcPts val="0"/>
              </a:spcAft>
              <a:defRPr/>
            </a:pPr>
            <a:r>
              <a:rPr lang="en-US" dirty="0" smtClean="0"/>
              <a:t>Roots Finding Methods</a:t>
            </a:r>
            <a:endParaRPr lang="ms-MY" dirty="0"/>
          </a:p>
        </p:txBody>
      </p:sp>
      <p:graphicFrame>
        <p:nvGraphicFramePr>
          <p:cNvPr id="3" name="Diagram 2"/>
          <p:cNvGraphicFramePr/>
          <p:nvPr>
            <p:extLst>
              <p:ext uri="{D42A27DB-BD31-4B8C-83A1-F6EECF244321}">
                <p14:modId xmlns:p14="http://schemas.microsoft.com/office/powerpoint/2010/main" val="1618940483"/>
              </p:ext>
            </p:extLst>
          </p:nvPr>
        </p:nvGraphicFramePr>
        <p:xfrm>
          <a:off x="943429" y="1393371"/>
          <a:ext cx="7518399" cy="516708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 2"/>
          <p:cNvGraphicFramePr/>
          <p:nvPr/>
        </p:nvGraphicFramePr>
        <p:xfrm>
          <a:off x="1132115" y="1179285"/>
          <a:ext cx="6720114" cy="456837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6225" y="0"/>
            <a:ext cx="8475663" cy="69008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auto">
              <a:spcAft>
                <a:spcPts val="0"/>
              </a:spcAft>
              <a:defRPr/>
            </a:pPr>
            <a:r>
              <a:rPr lang="en-US" sz="3200" dirty="0"/>
              <a:t>The Bisection </a:t>
            </a:r>
            <a:r>
              <a:rPr lang="en-US" sz="3200" dirty="0" smtClean="0"/>
              <a:t>Method </a:t>
            </a:r>
            <a:br>
              <a:rPr lang="en-US" sz="3200" dirty="0" smtClean="0"/>
            </a:br>
            <a:endParaRPr lang="ms-MY" dirty="0"/>
          </a:p>
        </p:txBody>
      </p:sp>
      <p:sp>
        <p:nvSpPr>
          <p:cNvPr id="20483" name="Rectangle 2"/>
          <p:cNvSpPr>
            <a:spLocks noChangeArrowheads="1"/>
          </p:cNvSpPr>
          <p:nvPr/>
        </p:nvSpPr>
        <p:spPr bwMode="auto">
          <a:xfrm>
            <a:off x="485775" y="1139825"/>
            <a:ext cx="8266113" cy="4402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buFont typeface="Century Schoolbook" pitchFamily="18" charset="0"/>
              <a:buAutoNum type="arabicPeriod"/>
            </a:pPr>
            <a:r>
              <a:rPr lang="en-US" altLang="ms-MY" sz="2000" dirty="0" smtClean="0"/>
              <a:t>BM is a </a:t>
            </a:r>
            <a:r>
              <a:rPr lang="en-US" altLang="ms-MY" sz="2000" dirty="0"/>
              <a:t>successive approximation method that narrows down an interval that contains a root of the function f(x)</a:t>
            </a:r>
          </a:p>
          <a:p>
            <a:pPr eaLnBrk="1" hangingPunct="1">
              <a:buFont typeface="Century Schoolbook" pitchFamily="18" charset="0"/>
              <a:buAutoNum type="arabicPeriod"/>
            </a:pPr>
            <a:endParaRPr lang="en-US" altLang="ms-MY" sz="2000" dirty="0"/>
          </a:p>
          <a:p>
            <a:pPr eaLnBrk="1" hangingPunct="1">
              <a:buFont typeface="Century Schoolbook" pitchFamily="18" charset="0"/>
              <a:buAutoNum type="arabicPeriod"/>
            </a:pPr>
            <a:r>
              <a:rPr lang="en-US" altLang="ms-MY" sz="2000" dirty="0" smtClean="0"/>
              <a:t>BM given </a:t>
            </a:r>
            <a:r>
              <a:rPr lang="en-US" altLang="ms-MY" sz="2000" dirty="0"/>
              <a:t>an initial interval [</a:t>
            </a:r>
            <a:r>
              <a:rPr lang="en-US" altLang="ms-MY" sz="2000" dirty="0" err="1"/>
              <a:t>a..b</a:t>
            </a:r>
            <a:r>
              <a:rPr lang="en-US" altLang="ms-MY" sz="2000" dirty="0"/>
              <a:t>] that contains a root  (We can use the property sign of f(a) ≠ sign of f(b) to find such an initial  interval)</a:t>
            </a:r>
          </a:p>
          <a:p>
            <a:pPr eaLnBrk="1" hangingPunct="1">
              <a:buFont typeface="Century Schoolbook" pitchFamily="18" charset="0"/>
              <a:buAutoNum type="arabicPeriod"/>
            </a:pPr>
            <a:endParaRPr lang="en-US" altLang="ms-MY" sz="2000" dirty="0"/>
          </a:p>
          <a:p>
            <a:pPr eaLnBrk="1" hangingPunct="1">
              <a:buFont typeface="Century Schoolbook" pitchFamily="18" charset="0"/>
              <a:buAutoNum type="arabicPeriod"/>
            </a:pPr>
            <a:r>
              <a:rPr lang="en-US" altLang="ms-MY" sz="2000" dirty="0" smtClean="0"/>
              <a:t>BM will </a:t>
            </a:r>
            <a:r>
              <a:rPr lang="en-US" altLang="ms-MY" sz="2000" dirty="0"/>
              <a:t>cut the interval into 2 halves and check which half interval contains a root of the function</a:t>
            </a:r>
          </a:p>
          <a:p>
            <a:pPr eaLnBrk="1" hangingPunct="1">
              <a:buFont typeface="Century Schoolbook" pitchFamily="18" charset="0"/>
              <a:buAutoNum type="arabicPeriod"/>
            </a:pPr>
            <a:endParaRPr lang="en-US" altLang="ms-MY" sz="2000" dirty="0"/>
          </a:p>
          <a:p>
            <a:pPr eaLnBrk="1" hangingPunct="1">
              <a:buFont typeface="Century Schoolbook" pitchFamily="18" charset="0"/>
              <a:buAutoNum type="arabicPeriod"/>
            </a:pPr>
            <a:r>
              <a:rPr lang="en-US" altLang="ms-MY" sz="2000" dirty="0" smtClean="0"/>
              <a:t>BM will </a:t>
            </a:r>
            <a:r>
              <a:rPr lang="en-US" altLang="ms-MY" sz="2000" dirty="0"/>
              <a:t>keep cut the interval in halves until the resulting interval is extremely small</a:t>
            </a:r>
          </a:p>
          <a:p>
            <a:pPr eaLnBrk="1" hangingPunct="1">
              <a:buFont typeface="Century Schoolbook" pitchFamily="18" charset="0"/>
              <a:buAutoNum type="arabicPeriod"/>
            </a:pPr>
            <a:endParaRPr lang="en-US" altLang="ms-MY" sz="2000" dirty="0"/>
          </a:p>
          <a:p>
            <a:pPr eaLnBrk="1" hangingPunct="1">
              <a:buFont typeface="Century Schoolbook" pitchFamily="18" charset="0"/>
              <a:buAutoNum type="arabicPeriod"/>
            </a:pPr>
            <a:r>
              <a:rPr lang="en-US" altLang="ms-MY" sz="2000" dirty="0"/>
              <a:t>The root is then approximately equal to any value in the final (very small) interval. </a:t>
            </a:r>
            <a:endParaRPr lang="ms-MY" altLang="ms-MY" sz="2000"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62063" y="1905000"/>
            <a:ext cx="5591175" cy="37353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1507" name="Rectangle 2"/>
          <p:cNvSpPr>
            <a:spLocks noChangeArrowheads="1"/>
          </p:cNvSpPr>
          <p:nvPr/>
        </p:nvSpPr>
        <p:spPr bwMode="auto">
          <a:xfrm>
            <a:off x="936625" y="1155700"/>
            <a:ext cx="690086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r>
              <a:rPr lang="en-US" altLang="ms-MY"/>
              <a:t>2. Suppose the </a:t>
            </a:r>
            <a:r>
              <a:rPr lang="en-US" altLang="ms-MY" b="1"/>
              <a:t>interval [</a:t>
            </a:r>
            <a:r>
              <a:rPr lang="en-US" altLang="ms-MY" b="1" i="1"/>
              <a:t>a</a:t>
            </a:r>
            <a:r>
              <a:rPr lang="en-US" altLang="ms-MY" b="1"/>
              <a:t>..</a:t>
            </a:r>
            <a:r>
              <a:rPr lang="en-US" altLang="ms-MY" b="1" i="1"/>
              <a:t>b</a:t>
            </a:r>
            <a:r>
              <a:rPr lang="en-US" altLang="ms-MY" b="1"/>
              <a:t>]</a:t>
            </a:r>
            <a:r>
              <a:rPr lang="en-US" altLang="ms-MY"/>
              <a:t> is as follows:</a:t>
            </a:r>
            <a:endParaRPr lang="ms-MY" altLang="ms-MY"/>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00188" y="2162175"/>
            <a:ext cx="5842000" cy="37163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2531" name="Rectangle 1"/>
          <p:cNvSpPr>
            <a:spLocks noChangeArrowheads="1"/>
          </p:cNvSpPr>
          <p:nvPr/>
        </p:nvSpPr>
        <p:spPr bwMode="auto">
          <a:xfrm>
            <a:off x="762000" y="1300163"/>
            <a:ext cx="78740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r>
              <a:rPr lang="en-US" altLang="ms-MY"/>
              <a:t>3. We </a:t>
            </a:r>
            <a:r>
              <a:rPr lang="en-US" altLang="ms-MY" b="1"/>
              <a:t>cut</a:t>
            </a:r>
            <a:r>
              <a:rPr lang="en-US" altLang="ms-MY"/>
              <a:t> the </a:t>
            </a:r>
            <a:r>
              <a:rPr lang="en-US" altLang="ms-MY" b="1"/>
              <a:t>interval [</a:t>
            </a:r>
            <a:r>
              <a:rPr lang="en-US" altLang="ms-MY" b="1" i="1"/>
              <a:t>a</a:t>
            </a:r>
            <a:r>
              <a:rPr lang="en-US" altLang="ms-MY" b="1"/>
              <a:t>..</a:t>
            </a:r>
            <a:r>
              <a:rPr lang="en-US" altLang="ms-MY" b="1" i="1"/>
              <a:t>b</a:t>
            </a:r>
            <a:r>
              <a:rPr lang="en-US" altLang="ms-MY" b="1"/>
              <a:t>]</a:t>
            </a:r>
            <a:r>
              <a:rPr lang="en-US" altLang="ms-MY"/>
              <a:t> in the </a:t>
            </a:r>
            <a:r>
              <a:rPr lang="en-US" altLang="ms-MY" b="1"/>
              <a:t>middle</a:t>
            </a:r>
            <a:r>
              <a:rPr lang="en-US" altLang="ms-MY"/>
              <a:t>: </a:t>
            </a:r>
            <a:r>
              <a:rPr lang="en-US" altLang="ms-MY" b="1" i="1"/>
              <a:t>m = (a+b)/2</a:t>
            </a:r>
            <a:endParaRPr lang="ms-MY" altLang="ms-MY"/>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71625" y="1119188"/>
            <a:ext cx="5629275" cy="3686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3555" name="Rectangle 1"/>
          <p:cNvSpPr>
            <a:spLocks noChangeArrowheads="1"/>
          </p:cNvSpPr>
          <p:nvPr/>
        </p:nvSpPr>
        <p:spPr bwMode="auto">
          <a:xfrm>
            <a:off x="398463" y="288925"/>
            <a:ext cx="8310562"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r>
              <a:rPr lang="en-US" altLang="ms-MY" dirty="0"/>
              <a:t>Because </a:t>
            </a:r>
            <a:r>
              <a:rPr lang="en-US" altLang="ms-MY" b="1" dirty="0"/>
              <a:t>sign of </a:t>
            </a:r>
            <a:r>
              <a:rPr lang="en-US" altLang="ms-MY" b="1" i="1" dirty="0"/>
              <a:t>f(m)</a:t>
            </a:r>
            <a:r>
              <a:rPr lang="en-US" altLang="ms-MY" b="1" dirty="0"/>
              <a:t> ≠ sign of </a:t>
            </a:r>
            <a:r>
              <a:rPr lang="en-US" altLang="ms-MY" b="1" i="1" dirty="0"/>
              <a:t>f(a</a:t>
            </a:r>
            <a:r>
              <a:rPr lang="en-US" altLang="ms-MY" b="1" i="1" dirty="0" smtClean="0"/>
              <a:t>) or f(m)</a:t>
            </a:r>
            <a:r>
              <a:rPr lang="en-US" altLang="ms-MY" b="1" dirty="0" smtClean="0"/>
              <a:t> * </a:t>
            </a:r>
            <a:r>
              <a:rPr lang="en-US" altLang="ms-MY" b="1" i="1" dirty="0" smtClean="0"/>
              <a:t>f(a) &lt; 0 </a:t>
            </a:r>
            <a:r>
              <a:rPr lang="en-US" altLang="ms-MY" dirty="0" smtClean="0"/>
              <a:t>, </a:t>
            </a:r>
            <a:r>
              <a:rPr lang="en-US" altLang="ms-MY" dirty="0"/>
              <a:t>we </a:t>
            </a:r>
            <a:r>
              <a:rPr lang="en-US" altLang="ms-MY" b="1" i="1" dirty="0"/>
              <a:t>proceed</a:t>
            </a:r>
            <a:r>
              <a:rPr lang="en-US" altLang="ms-MY" dirty="0"/>
              <a:t> with the </a:t>
            </a:r>
            <a:r>
              <a:rPr lang="en-US" altLang="ms-MY" b="1" dirty="0"/>
              <a:t>search</a:t>
            </a:r>
            <a:r>
              <a:rPr lang="en-US" altLang="ms-MY" dirty="0"/>
              <a:t> in the </a:t>
            </a:r>
            <a:r>
              <a:rPr lang="en-US" altLang="ms-MY" b="1" i="1" dirty="0"/>
              <a:t>new</a:t>
            </a:r>
            <a:r>
              <a:rPr lang="en-US" altLang="ms-MY" b="1" dirty="0"/>
              <a:t> interval [</a:t>
            </a:r>
            <a:r>
              <a:rPr lang="en-US" altLang="ms-MY" b="1" i="1" dirty="0" err="1"/>
              <a:t>a</a:t>
            </a:r>
            <a:r>
              <a:rPr lang="en-US" altLang="ms-MY" b="1" dirty="0" err="1"/>
              <a:t>..</a:t>
            </a:r>
            <a:r>
              <a:rPr lang="en-US" altLang="ms-MY" b="1" i="1" dirty="0" err="1"/>
              <a:t>b</a:t>
            </a:r>
            <a:r>
              <a:rPr lang="en-US" altLang="ms-MY" b="1" dirty="0"/>
              <a:t>]</a:t>
            </a:r>
            <a:r>
              <a:rPr lang="en-US" altLang="ms-MY" dirty="0"/>
              <a:t>: </a:t>
            </a:r>
            <a:endParaRPr lang="ms-MY" altLang="ms-MY" dirty="0"/>
          </a:p>
        </p:txBody>
      </p:sp>
      <p:sp>
        <p:nvSpPr>
          <p:cNvPr id="23556" name="Rectangle 3"/>
          <p:cNvSpPr>
            <a:spLocks noChangeArrowheads="1"/>
          </p:cNvSpPr>
          <p:nvPr/>
        </p:nvSpPr>
        <p:spPr bwMode="auto">
          <a:xfrm>
            <a:off x="660400" y="5086350"/>
            <a:ext cx="745331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r>
              <a:rPr lang="en-US" altLang="ms-MY"/>
              <a:t>We can use </a:t>
            </a:r>
            <a:r>
              <a:rPr lang="en-US" altLang="ms-MY" b="1"/>
              <a:t>this statement</a:t>
            </a:r>
            <a:r>
              <a:rPr lang="en-US" altLang="ms-MY"/>
              <a:t> to change to the </a:t>
            </a:r>
            <a:r>
              <a:rPr lang="en-US" altLang="ms-MY" b="1"/>
              <a:t>new interval</a:t>
            </a:r>
            <a:r>
              <a:rPr lang="en-US" altLang="ms-MY"/>
              <a:t>: </a:t>
            </a:r>
            <a:endParaRPr lang="ms-MY" altLang="ms-MY"/>
          </a:p>
        </p:txBody>
      </p:sp>
      <p:sp>
        <p:nvSpPr>
          <p:cNvPr id="23557" name="Rectangle 3"/>
          <p:cNvSpPr>
            <a:spLocks noChangeArrowheads="1"/>
          </p:cNvSpPr>
          <p:nvPr/>
        </p:nvSpPr>
        <p:spPr bwMode="auto">
          <a:xfrm>
            <a:off x="7913688" y="5124450"/>
            <a:ext cx="1089025" cy="400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r>
              <a:rPr lang="en-US" altLang="ms-MY" sz="2000" b="1">
                <a:solidFill>
                  <a:srgbClr val="FF0000"/>
                </a:solidFill>
                <a:latin typeface="Arial Unicode MS" pitchFamily="34" charset="-128"/>
              </a:rPr>
              <a:t>b = m;</a:t>
            </a:r>
            <a:r>
              <a:rPr lang="en-US" altLang="ms-MY" sz="2000"/>
              <a:t> </a:t>
            </a:r>
          </a:p>
        </p:txBody>
      </p:sp>
      <p:sp>
        <p:nvSpPr>
          <p:cNvPr id="23558" name="Rectangle 4"/>
          <p:cNvSpPr>
            <a:spLocks noChangeArrowheads="1"/>
          </p:cNvSpPr>
          <p:nvPr/>
        </p:nvSpPr>
        <p:spPr bwMode="auto">
          <a:xfrm>
            <a:off x="660400" y="5708650"/>
            <a:ext cx="8193088"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r>
              <a:rPr lang="en-US" altLang="ms-MY"/>
              <a:t>In the above example, we have </a:t>
            </a:r>
            <a:r>
              <a:rPr lang="en-US" altLang="ms-MY" b="1"/>
              <a:t>changed the end point </a:t>
            </a:r>
            <a:r>
              <a:rPr lang="en-US" altLang="ms-MY" b="1" i="1"/>
              <a:t>b</a:t>
            </a:r>
            <a:r>
              <a:rPr lang="en-US" altLang="ms-MY"/>
              <a:t> to obtain a </a:t>
            </a:r>
            <a:r>
              <a:rPr lang="en-US" altLang="ms-MY" b="1"/>
              <a:t>smaller interval</a:t>
            </a:r>
            <a:r>
              <a:rPr lang="en-US" altLang="ms-MY"/>
              <a:t> that still contains a </a:t>
            </a:r>
            <a:r>
              <a:rPr lang="en-US" altLang="ms-MY" b="1"/>
              <a:t>root</a:t>
            </a:r>
            <a:endParaRPr lang="ms-MY" altLang="ms-MY"/>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Algorithm – Bisection Method</a:t>
            </a:r>
            <a:endParaRPr lang="ms-MY" dirty="0"/>
          </a:p>
        </p:txBody>
      </p:sp>
      <p:sp>
        <p:nvSpPr>
          <p:cNvPr id="3" name="Rectangle 2"/>
          <p:cNvSpPr/>
          <p:nvPr/>
        </p:nvSpPr>
        <p:spPr>
          <a:xfrm>
            <a:off x="493485" y="1735353"/>
            <a:ext cx="8505372" cy="2677656"/>
          </a:xfrm>
          <a:prstGeom prst="rect">
            <a:avLst/>
          </a:prstGeom>
          <a:ln w="38100">
            <a:solidFill>
              <a:srgbClr val="FF0000"/>
            </a:solidFill>
          </a:ln>
        </p:spPr>
        <p:txBody>
          <a:bodyPr wrap="square">
            <a:spAutoFit/>
          </a:bodyPr>
          <a:lstStyle/>
          <a:p>
            <a:r>
              <a:rPr lang="en-US" dirty="0" smtClean="0"/>
              <a:t>Given a function f (x) continuous on an interval [</a:t>
            </a:r>
            <a:r>
              <a:rPr lang="en-US" dirty="0" err="1" smtClean="0"/>
              <a:t>a,b</a:t>
            </a:r>
            <a:r>
              <a:rPr lang="en-US" dirty="0" smtClean="0"/>
              <a:t>] and </a:t>
            </a:r>
          </a:p>
          <a:p>
            <a:r>
              <a:rPr lang="en-US" dirty="0" smtClean="0"/>
              <a:t>f (a) * f (b) &lt; 0  </a:t>
            </a:r>
            <a:br>
              <a:rPr lang="en-US" dirty="0" smtClean="0"/>
            </a:br>
            <a:r>
              <a:rPr lang="en-US" dirty="0" smtClean="0"/>
              <a:t>Do  </a:t>
            </a:r>
            <a:br>
              <a:rPr lang="en-US" dirty="0" smtClean="0"/>
            </a:br>
            <a:r>
              <a:rPr lang="en-US" dirty="0" smtClean="0"/>
              <a:t>       m = (</a:t>
            </a:r>
            <a:r>
              <a:rPr lang="en-US" dirty="0" err="1" smtClean="0"/>
              <a:t>a+b</a:t>
            </a:r>
            <a:r>
              <a:rPr lang="en-US" dirty="0" smtClean="0"/>
              <a:t>)/2  </a:t>
            </a:r>
            <a:br>
              <a:rPr lang="en-US" dirty="0" smtClean="0"/>
            </a:br>
            <a:r>
              <a:rPr lang="en-US" dirty="0" smtClean="0"/>
              <a:t>       if f (a) * f (m) &lt; 0 then  b = m  </a:t>
            </a:r>
            <a:br>
              <a:rPr lang="en-US" dirty="0" smtClean="0"/>
            </a:br>
            <a:r>
              <a:rPr lang="en-US" dirty="0" smtClean="0"/>
              <a:t>                             else  a = m  </a:t>
            </a:r>
            <a:br>
              <a:rPr lang="en-US" dirty="0" smtClean="0"/>
            </a:br>
            <a:r>
              <a:rPr lang="en-US" dirty="0" smtClean="0"/>
              <a:t>while (none of the convergence criteria C1, C2 or C3 is satisfied)</a:t>
            </a:r>
            <a:endParaRPr lang="ms-MY" dirty="0"/>
          </a:p>
        </p:txBody>
      </p:sp>
      <p:sp>
        <p:nvSpPr>
          <p:cNvPr id="4" name="Rectangle 1"/>
          <p:cNvSpPr>
            <a:spLocks noChangeArrowheads="1"/>
          </p:cNvSpPr>
          <p:nvPr/>
        </p:nvSpPr>
        <p:spPr bwMode="auto">
          <a:xfrm>
            <a:off x="570796" y="5110024"/>
            <a:ext cx="7828234"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Char char="•"/>
              <a:tabLst/>
            </a:pPr>
            <a:r>
              <a:rPr kumimoji="0" lang="en-US" altLang="ms-MY" sz="1800" b="0" i="0" u="none" strike="noStrike" cap="none" normalizeH="0" baseline="0" dirty="0" smtClean="0">
                <a:ln>
                  <a:noFill/>
                </a:ln>
                <a:solidFill>
                  <a:schemeClr val="tx1"/>
                </a:solidFill>
                <a:effectLst/>
                <a:latin typeface="Times New Roman" pitchFamily="18" charset="0"/>
              </a:rPr>
              <a:t>C1.  Fixing the total number iterations N </a:t>
            </a: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en-US" altLang="ms-MY" sz="1800" b="0" i="0" u="none" strike="noStrike" cap="none" normalizeH="0" baseline="0" dirty="0" smtClean="0">
                <a:ln>
                  <a:noFill/>
                </a:ln>
                <a:solidFill>
                  <a:schemeClr val="tx1"/>
                </a:solidFill>
                <a:effectLst/>
                <a:latin typeface="Times New Roman" pitchFamily="18" charset="0"/>
              </a:rPr>
              <a:t>C2.  By testing the condition  | m</a:t>
            </a:r>
            <a:r>
              <a:rPr kumimoji="0" lang="en-US" altLang="ms-MY" sz="1800" b="0" i="0" u="none" strike="noStrike" cap="none" normalizeH="0" baseline="-30000" dirty="0" smtClean="0">
                <a:ln>
                  <a:noFill/>
                </a:ln>
                <a:solidFill>
                  <a:schemeClr val="tx1"/>
                </a:solidFill>
                <a:effectLst/>
                <a:latin typeface="Times New Roman" pitchFamily="18" charset="0"/>
              </a:rPr>
              <a:t>i</a:t>
            </a:r>
            <a:r>
              <a:rPr kumimoji="0" lang="en-US" altLang="ms-MY" sz="1800" b="0" i="0" u="none" strike="noStrike" cap="none" normalizeH="0" baseline="0" dirty="0" smtClean="0">
                <a:ln>
                  <a:noFill/>
                </a:ln>
                <a:solidFill>
                  <a:schemeClr val="tx1"/>
                </a:solidFill>
                <a:effectLst/>
                <a:latin typeface="Times New Roman" pitchFamily="18" charset="0"/>
              </a:rPr>
              <a:t> - m</a:t>
            </a:r>
            <a:r>
              <a:rPr kumimoji="0" lang="en-US" altLang="ms-MY" sz="1800" b="0" i="0" u="none" strike="noStrike" cap="none" normalizeH="0" baseline="-30000" dirty="0" smtClean="0">
                <a:ln>
                  <a:noFill/>
                </a:ln>
                <a:solidFill>
                  <a:schemeClr val="tx1"/>
                </a:solidFill>
                <a:effectLst/>
                <a:latin typeface="Times New Roman" pitchFamily="18" charset="0"/>
              </a:rPr>
              <a:t> i-1</a:t>
            </a:r>
            <a:r>
              <a:rPr kumimoji="0" lang="en-US" altLang="ms-MY" sz="1800" b="0" i="0" u="none" strike="noStrike" cap="none" normalizeH="0" baseline="0" dirty="0" smtClean="0">
                <a:ln>
                  <a:noFill/>
                </a:ln>
                <a:solidFill>
                  <a:schemeClr val="tx1"/>
                </a:solidFill>
                <a:effectLst/>
                <a:latin typeface="Times New Roman" pitchFamily="18" charset="0"/>
              </a:rPr>
              <a:t>| (where </a:t>
            </a:r>
            <a:r>
              <a:rPr kumimoji="0" lang="en-US" altLang="ms-MY" sz="1800" b="0" i="0" u="none" strike="noStrike" cap="none" normalizeH="0" baseline="0" dirty="0" err="1" smtClean="0">
                <a:ln>
                  <a:noFill/>
                </a:ln>
                <a:solidFill>
                  <a:schemeClr val="tx1"/>
                </a:solidFill>
                <a:effectLst/>
                <a:latin typeface="Times New Roman" pitchFamily="18" charset="0"/>
              </a:rPr>
              <a:t>i</a:t>
            </a:r>
            <a:r>
              <a:rPr kumimoji="0" lang="en-US" altLang="ms-MY" sz="1800" b="0" i="0" u="none" strike="noStrike" cap="none" normalizeH="0" baseline="0" dirty="0" smtClean="0">
                <a:ln>
                  <a:noFill/>
                </a:ln>
                <a:solidFill>
                  <a:schemeClr val="tx1"/>
                </a:solidFill>
                <a:effectLst/>
                <a:latin typeface="Times New Roman" pitchFamily="18" charset="0"/>
              </a:rPr>
              <a:t> are the iteration number) less  </a:t>
            </a:r>
          </a:p>
          <a:p>
            <a:pPr marL="0" marR="0" lvl="0" indent="0" algn="just" defTabSz="914400" rtl="0" eaLnBrk="0" fontAlgn="base" latinLnBrk="0" hangingPunct="0">
              <a:lnSpc>
                <a:spcPct val="100000"/>
              </a:lnSpc>
              <a:spcBef>
                <a:spcPct val="0"/>
              </a:spcBef>
              <a:spcAft>
                <a:spcPct val="0"/>
              </a:spcAft>
              <a:buClrTx/>
              <a:buSzTx/>
              <a:tabLst/>
            </a:pPr>
            <a:r>
              <a:rPr lang="en-US" altLang="ms-MY" sz="1800" dirty="0"/>
              <a:t> </a:t>
            </a:r>
            <a:r>
              <a:rPr lang="en-US" altLang="ms-MY" sz="1800" dirty="0" smtClean="0"/>
              <a:t>        </a:t>
            </a:r>
            <a:r>
              <a:rPr kumimoji="0" lang="en-US" altLang="ms-MY" sz="1800" b="0" i="0" u="none" strike="noStrike" cap="none" normalizeH="0" baseline="0" dirty="0" smtClean="0">
                <a:ln>
                  <a:noFill/>
                </a:ln>
                <a:solidFill>
                  <a:schemeClr val="tx1"/>
                </a:solidFill>
                <a:effectLst/>
                <a:latin typeface="Times New Roman" pitchFamily="18" charset="0"/>
              </a:rPr>
              <a:t>than some tolerance limit, say epsilon </a:t>
            </a: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en-US" altLang="ms-MY" sz="1800" b="0" i="0" u="none" strike="noStrike" cap="none" normalizeH="0" baseline="0" dirty="0" smtClean="0">
                <a:ln>
                  <a:noFill/>
                </a:ln>
                <a:solidFill>
                  <a:schemeClr val="tx1"/>
                </a:solidFill>
                <a:effectLst/>
                <a:latin typeface="Times New Roman" pitchFamily="18" charset="0"/>
              </a:rPr>
              <a:t>C3.  By testing the condition | f (m</a:t>
            </a:r>
            <a:r>
              <a:rPr kumimoji="0" lang="en-US" altLang="ms-MY" sz="1800" b="0" i="0" u="none" strike="noStrike" cap="none" normalizeH="0" baseline="-30000" dirty="0" smtClean="0">
                <a:ln>
                  <a:noFill/>
                </a:ln>
                <a:solidFill>
                  <a:schemeClr val="tx1"/>
                </a:solidFill>
                <a:effectLst/>
                <a:latin typeface="Times New Roman" pitchFamily="18" charset="0"/>
              </a:rPr>
              <a:t>i</a:t>
            </a:r>
            <a:r>
              <a:rPr kumimoji="0" lang="en-US" altLang="ms-MY" sz="1800" b="0" i="0" u="none" strike="noStrike" cap="none" normalizeH="0" baseline="0" dirty="0" smtClean="0">
                <a:ln>
                  <a:noFill/>
                </a:ln>
                <a:solidFill>
                  <a:schemeClr val="tx1"/>
                </a:solidFill>
                <a:effectLst/>
                <a:latin typeface="Times New Roman" pitchFamily="18" charset="0"/>
              </a:rPr>
              <a:t> ) | less than some tolerance limit</a:t>
            </a:r>
          </a:p>
        </p:txBody>
      </p:sp>
    </p:spTree>
    <p:extLst>
      <p:ext uri="{BB962C8B-B14F-4D97-AF65-F5344CB8AC3E}">
        <p14:creationId xmlns:p14="http://schemas.microsoft.com/office/powerpoint/2010/main" val="63054234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509587"/>
          </a:xfrm>
        </p:spPr>
        <p:txBody>
          <a:bodyPr>
            <a:normAutofit fontScale="90000"/>
          </a:bodyPr>
          <a:lstStyle/>
          <a:p>
            <a:pPr fontAlgn="auto">
              <a:spcAft>
                <a:spcPts val="0"/>
              </a:spcAft>
              <a:defRPr/>
            </a:pPr>
            <a:r>
              <a:rPr lang="en-US" altLang="zh-TW" sz="3200" u="sng" cap="none" dirty="0">
                <a:solidFill>
                  <a:schemeClr val="tx1"/>
                </a:solidFill>
                <a:latin typeface="Cambria Math" pitchFamily="18" charset="0"/>
                <a:cs typeface="Times New Roman" pitchFamily="18" charset="0"/>
              </a:rPr>
              <a:t>Example 1</a:t>
            </a:r>
            <a:r>
              <a:rPr lang="en-US" altLang="zh-TW" sz="3200" b="1" u="sng" cap="none" dirty="0" smtClean="0">
                <a:solidFill>
                  <a:schemeClr val="tx1"/>
                </a:solidFill>
                <a:latin typeface="Cambria Math" pitchFamily="18" charset="0"/>
                <a:cs typeface="Times New Roman" pitchFamily="18" charset="0"/>
              </a:rPr>
              <a:t>:</a:t>
            </a:r>
            <a:endParaRPr lang="ms-MY" dirty="0"/>
          </a:p>
        </p:txBody>
      </p:sp>
      <p:sp>
        <p:nvSpPr>
          <p:cNvPr id="25603" name="Rectangle 2"/>
          <p:cNvSpPr>
            <a:spLocks noChangeArrowheads="1"/>
          </p:cNvSpPr>
          <p:nvPr/>
        </p:nvSpPr>
        <p:spPr bwMode="auto">
          <a:xfrm>
            <a:off x="568325" y="847725"/>
            <a:ext cx="4959350" cy="708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just"/>
            <a:r>
              <a:rPr lang="en-US" altLang="zh-TW" sz="2000">
                <a:latin typeface="Cambria Math" pitchFamily="18" charset="0"/>
                <a:cs typeface="Times New Roman" pitchFamily="18" charset="0"/>
              </a:rPr>
              <a:t>Using the bisection method, find the root of </a:t>
            </a:r>
            <a:endParaRPr lang="ms-MY" altLang="zh-TW" sz="2000">
              <a:cs typeface="Times New Roman" pitchFamily="18" charset="0"/>
            </a:endParaRPr>
          </a:p>
          <a:p>
            <a:pPr algn="just"/>
            <a:r>
              <a:rPr lang="en-US" altLang="zh-TW" sz="2000">
                <a:latin typeface="Cambria Math" pitchFamily="18" charset="0"/>
                <a:cs typeface="Times New Roman" pitchFamily="18" charset="0"/>
              </a:rPr>
              <a:t>               </a:t>
            </a:r>
            <a:endParaRPr lang="en-US" altLang="zh-TW" sz="2000"/>
          </a:p>
        </p:txBody>
      </p:sp>
      <p:graphicFrame>
        <p:nvGraphicFramePr>
          <p:cNvPr id="25604" name="Object 3"/>
          <p:cNvGraphicFramePr>
            <a:graphicFrameLocks noChangeAspect="1"/>
          </p:cNvGraphicFramePr>
          <p:nvPr/>
        </p:nvGraphicFramePr>
        <p:xfrm>
          <a:off x="2578100" y="1257300"/>
          <a:ext cx="2949575" cy="595313"/>
        </p:xfrm>
        <a:graphic>
          <a:graphicData uri="http://schemas.openxmlformats.org/presentationml/2006/ole">
            <mc:AlternateContent xmlns:mc="http://schemas.openxmlformats.org/markup-compatibility/2006">
              <mc:Choice xmlns:v="urn:schemas-microsoft-com:vml" Requires="v">
                <p:oleObj spid="_x0000_s25690" name="Equation" r:id="rId3" imgW="1104421" imgH="215806" progId="Equation.3">
                  <p:embed/>
                </p:oleObj>
              </mc:Choice>
              <mc:Fallback>
                <p:oleObj name="Equation" r:id="rId3" imgW="1104421" imgH="215806" progId="Equation.3">
                  <p:embed/>
                  <p:pic>
                    <p:nvPicPr>
                      <p:cNvPr id="0"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78100" y="1257300"/>
                        <a:ext cx="2949575" cy="595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5605" name="Rectangle 3"/>
          <p:cNvSpPr>
            <a:spLocks noChangeArrowheads="1"/>
          </p:cNvSpPr>
          <p:nvPr/>
        </p:nvSpPr>
        <p:spPr bwMode="auto">
          <a:xfrm>
            <a:off x="568325" y="1757363"/>
            <a:ext cx="6275388" cy="706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just" eaLnBrk="1" hangingPunct="1"/>
            <a:r>
              <a:rPr lang="en-US" altLang="zh-TW" sz="2000">
                <a:latin typeface="Cambria Math" pitchFamily="18" charset="0"/>
                <a:cs typeface="Times New Roman" pitchFamily="18" charset="0"/>
              </a:rPr>
              <a:t> </a:t>
            </a:r>
            <a:endParaRPr lang="ms-MY" altLang="zh-TW" sz="2000">
              <a:cs typeface="Times New Roman" pitchFamily="18" charset="0"/>
            </a:endParaRPr>
          </a:p>
          <a:p>
            <a:pPr algn="just"/>
            <a:r>
              <a:rPr lang="en-US" altLang="zh-TW" sz="2000">
                <a:latin typeface="Cambria Math" pitchFamily="18" charset="0"/>
                <a:cs typeface="Times New Roman" pitchFamily="18" charset="0"/>
              </a:rPr>
              <a:t>accurate to within </a:t>
            </a:r>
            <a:r>
              <a:rPr lang="en-US" altLang="zh-TW" sz="2000">
                <a:latin typeface="Cambria Math" pitchFamily="18" charset="0"/>
                <a:cs typeface="Times New Roman" pitchFamily="18" charset="0"/>
                <a:sym typeface="Symbol" pitchFamily="18" charset="2"/>
              </a:rPr>
              <a:t></a:t>
            </a:r>
            <a:r>
              <a:rPr lang="en-US" altLang="zh-TW" sz="2000">
                <a:latin typeface="Cambria Math" pitchFamily="18" charset="0"/>
                <a:cs typeface="Times New Roman" pitchFamily="18" charset="0"/>
              </a:rPr>
              <a:t> = 0.05. Given that </a:t>
            </a:r>
            <a:r>
              <a:rPr lang="en-US" altLang="zh-TW" sz="2000" i="1">
                <a:latin typeface="Cambria Math" pitchFamily="18" charset="0"/>
                <a:cs typeface="Times New Roman" pitchFamily="18" charset="0"/>
                <a:sym typeface="Symbol" pitchFamily="18" charset="2"/>
              </a:rPr>
              <a:t>x</a:t>
            </a:r>
            <a:r>
              <a:rPr lang="en-US" altLang="zh-TW" sz="2000" i="1" baseline="-30000">
                <a:latin typeface="Cambria Math" pitchFamily="18" charset="0"/>
                <a:cs typeface="Times New Roman" pitchFamily="18" charset="0"/>
                <a:sym typeface="Symbol" pitchFamily="18" charset="2"/>
              </a:rPr>
              <a:t>a</a:t>
            </a:r>
            <a:r>
              <a:rPr lang="en-US" altLang="zh-TW" sz="2000">
                <a:latin typeface="Cambria Math" pitchFamily="18" charset="0"/>
                <a:cs typeface="Times New Roman" pitchFamily="18" charset="0"/>
                <a:sym typeface="Symbol" pitchFamily="18" charset="2"/>
              </a:rPr>
              <a:t> = 1 and </a:t>
            </a:r>
            <a:r>
              <a:rPr lang="en-US" altLang="zh-TW" sz="2000" i="1">
                <a:latin typeface="Cambria Math" pitchFamily="18" charset="0"/>
                <a:cs typeface="Times New Roman" pitchFamily="18" charset="0"/>
                <a:sym typeface="Symbol" pitchFamily="18" charset="2"/>
              </a:rPr>
              <a:t>x</a:t>
            </a:r>
            <a:r>
              <a:rPr lang="en-US" altLang="zh-TW" sz="2000" i="1" baseline="-30000">
                <a:latin typeface="Cambria Math" pitchFamily="18" charset="0"/>
                <a:cs typeface="Times New Roman" pitchFamily="18" charset="0"/>
                <a:sym typeface="Symbol" pitchFamily="18" charset="2"/>
              </a:rPr>
              <a:t>b</a:t>
            </a:r>
            <a:r>
              <a:rPr lang="en-US" altLang="zh-TW" sz="2000">
                <a:latin typeface="Cambria Math" pitchFamily="18" charset="0"/>
                <a:cs typeface="Times New Roman" pitchFamily="18" charset="0"/>
                <a:sym typeface="Symbol" pitchFamily="18" charset="2"/>
              </a:rPr>
              <a:t> = 2.</a:t>
            </a:r>
          </a:p>
        </p:txBody>
      </p:sp>
      <p:graphicFrame>
        <p:nvGraphicFramePr>
          <p:cNvPr id="6" name="Table 5"/>
          <p:cNvGraphicFramePr>
            <a:graphicFrameLocks noGrp="1"/>
          </p:cNvGraphicFramePr>
          <p:nvPr/>
        </p:nvGraphicFramePr>
        <p:xfrm>
          <a:off x="568325" y="2627313"/>
          <a:ext cx="8110539" cy="3630610"/>
        </p:xfrm>
        <a:graphic>
          <a:graphicData uri="http://schemas.openxmlformats.org/drawingml/2006/table">
            <a:tbl>
              <a:tblPr>
                <a:tableStyleId>{5C22544A-7EE6-4342-B048-85BDC9FD1C3A}</a:tableStyleId>
              </a:tblPr>
              <a:tblGrid>
                <a:gridCol w="485834"/>
                <a:gridCol w="1437535"/>
                <a:gridCol w="1332160"/>
                <a:gridCol w="1387621"/>
                <a:gridCol w="1174653"/>
                <a:gridCol w="1100335"/>
                <a:gridCol w="1192401"/>
              </a:tblGrid>
              <a:tr h="459190">
                <a:tc>
                  <a:txBody>
                    <a:bodyPr/>
                    <a:lstStyle/>
                    <a:p>
                      <a:pPr algn="just">
                        <a:lnSpc>
                          <a:spcPct val="115000"/>
                        </a:lnSpc>
                        <a:spcAft>
                          <a:spcPts val="0"/>
                        </a:spcAft>
                      </a:pPr>
                      <a:r>
                        <a:rPr lang="ms-MY" sz="2000" kern="100" dirty="0">
                          <a:effectLst/>
                        </a:rPr>
                        <a:t>n</a:t>
                      </a:r>
                      <a:endParaRPr lang="ms-MY" sz="2000" kern="100" dirty="0">
                        <a:effectLst/>
                        <a:latin typeface="Cambria Math"/>
                        <a:ea typeface="PMingLiU"/>
                        <a:cs typeface="Times New Roman"/>
                      </a:endParaRPr>
                    </a:p>
                  </a:txBody>
                  <a:tcPr marL="68581" marR="68581" marT="0" marB="0"/>
                </a:tc>
                <a:tc>
                  <a:txBody>
                    <a:bodyPr/>
                    <a:lstStyle/>
                    <a:p>
                      <a:pPr algn="just">
                        <a:lnSpc>
                          <a:spcPct val="115000"/>
                        </a:lnSpc>
                        <a:spcAft>
                          <a:spcPts val="0"/>
                        </a:spcAft>
                      </a:pPr>
                      <a:r>
                        <a:rPr lang="ms-MY" sz="2000" kern="100">
                          <a:effectLst/>
                        </a:rPr>
                        <a:t>x</a:t>
                      </a:r>
                      <a:r>
                        <a:rPr lang="ms-MY" sz="2000" kern="100" baseline="-25000">
                          <a:effectLst/>
                        </a:rPr>
                        <a:t>a</a:t>
                      </a:r>
                      <a:endParaRPr lang="ms-MY" sz="2000" kern="100">
                        <a:effectLst/>
                        <a:latin typeface="Cambria Math"/>
                        <a:ea typeface="PMingLiU"/>
                        <a:cs typeface="Times New Roman"/>
                      </a:endParaRPr>
                    </a:p>
                  </a:txBody>
                  <a:tcPr marL="68581" marR="68581" marT="0" marB="0"/>
                </a:tc>
                <a:tc>
                  <a:txBody>
                    <a:bodyPr/>
                    <a:lstStyle/>
                    <a:p>
                      <a:pPr algn="just">
                        <a:lnSpc>
                          <a:spcPct val="115000"/>
                        </a:lnSpc>
                        <a:spcAft>
                          <a:spcPts val="0"/>
                        </a:spcAft>
                      </a:pPr>
                      <a:r>
                        <a:rPr lang="ms-MY" sz="2000" kern="100">
                          <a:effectLst/>
                        </a:rPr>
                        <a:t>x</a:t>
                      </a:r>
                      <a:r>
                        <a:rPr lang="ms-MY" sz="2000" kern="100" baseline="-25000">
                          <a:effectLst/>
                        </a:rPr>
                        <a:t>b</a:t>
                      </a:r>
                      <a:endParaRPr lang="ms-MY" sz="2000" kern="100">
                        <a:effectLst/>
                        <a:latin typeface="Cambria Math"/>
                        <a:ea typeface="PMingLiU"/>
                        <a:cs typeface="Times New Roman"/>
                      </a:endParaRPr>
                    </a:p>
                  </a:txBody>
                  <a:tcPr marL="68581" marR="68581" marT="0" marB="0"/>
                </a:tc>
                <a:tc>
                  <a:txBody>
                    <a:bodyPr/>
                    <a:lstStyle/>
                    <a:p>
                      <a:pPr algn="just">
                        <a:lnSpc>
                          <a:spcPct val="115000"/>
                        </a:lnSpc>
                        <a:spcAft>
                          <a:spcPts val="0"/>
                        </a:spcAft>
                      </a:pPr>
                      <a:r>
                        <a:rPr lang="ms-MY" sz="2000" kern="100">
                          <a:effectLst/>
                        </a:rPr>
                        <a:t>x</a:t>
                      </a:r>
                      <a:r>
                        <a:rPr lang="ms-MY" sz="2000" kern="100" baseline="-25000">
                          <a:effectLst/>
                        </a:rPr>
                        <a:t>m</a:t>
                      </a:r>
                      <a:endParaRPr lang="ms-MY" sz="2000" kern="100">
                        <a:effectLst/>
                        <a:latin typeface="Cambria Math"/>
                        <a:ea typeface="PMingLiU"/>
                        <a:cs typeface="Times New Roman"/>
                      </a:endParaRPr>
                    </a:p>
                  </a:txBody>
                  <a:tcPr marL="68581" marR="68581" marT="0" marB="0"/>
                </a:tc>
                <a:tc>
                  <a:txBody>
                    <a:bodyPr/>
                    <a:lstStyle/>
                    <a:p>
                      <a:pPr algn="just">
                        <a:lnSpc>
                          <a:spcPct val="115000"/>
                        </a:lnSpc>
                        <a:spcAft>
                          <a:spcPts val="0"/>
                        </a:spcAft>
                      </a:pPr>
                      <a:r>
                        <a:rPr lang="ms-MY" sz="2000" kern="100">
                          <a:effectLst/>
                        </a:rPr>
                        <a:t>f(x</a:t>
                      </a:r>
                      <a:r>
                        <a:rPr lang="ms-MY" sz="2000" kern="100" baseline="-25000">
                          <a:effectLst/>
                        </a:rPr>
                        <a:t>a</a:t>
                      </a:r>
                      <a:r>
                        <a:rPr lang="ms-MY" sz="2000" kern="100">
                          <a:effectLst/>
                        </a:rPr>
                        <a:t>)</a:t>
                      </a:r>
                      <a:endParaRPr lang="ms-MY" sz="2000" kern="100">
                        <a:effectLst/>
                        <a:latin typeface="Cambria Math"/>
                        <a:ea typeface="PMingLiU"/>
                        <a:cs typeface="Times New Roman"/>
                      </a:endParaRPr>
                    </a:p>
                  </a:txBody>
                  <a:tcPr marL="68581" marR="68581" marT="0" marB="0"/>
                </a:tc>
                <a:tc>
                  <a:txBody>
                    <a:bodyPr/>
                    <a:lstStyle/>
                    <a:p>
                      <a:pPr algn="just">
                        <a:lnSpc>
                          <a:spcPct val="115000"/>
                        </a:lnSpc>
                        <a:spcAft>
                          <a:spcPts val="0"/>
                        </a:spcAft>
                      </a:pPr>
                      <a:r>
                        <a:rPr lang="ms-MY" sz="2000" kern="100">
                          <a:effectLst/>
                        </a:rPr>
                        <a:t>f(x</a:t>
                      </a:r>
                      <a:r>
                        <a:rPr lang="ms-MY" sz="2000" kern="100" baseline="-25000">
                          <a:effectLst/>
                        </a:rPr>
                        <a:t>m</a:t>
                      </a:r>
                      <a:r>
                        <a:rPr lang="ms-MY" sz="2000" kern="100">
                          <a:effectLst/>
                        </a:rPr>
                        <a:t>)</a:t>
                      </a:r>
                      <a:endParaRPr lang="ms-MY" sz="2000" kern="100">
                        <a:effectLst/>
                        <a:latin typeface="Cambria Math"/>
                        <a:ea typeface="PMingLiU"/>
                        <a:cs typeface="Times New Roman"/>
                      </a:endParaRPr>
                    </a:p>
                  </a:txBody>
                  <a:tcPr marL="68581" marR="68581" marT="0" marB="0"/>
                </a:tc>
                <a:tc>
                  <a:txBody>
                    <a:bodyPr/>
                    <a:lstStyle/>
                    <a:p>
                      <a:pPr algn="just">
                        <a:lnSpc>
                          <a:spcPct val="115000"/>
                        </a:lnSpc>
                        <a:spcAft>
                          <a:spcPts val="0"/>
                        </a:spcAft>
                      </a:pPr>
                      <a:endParaRPr lang="ms-MY" sz="2000" kern="100">
                        <a:effectLst/>
                        <a:latin typeface="Cambria Math"/>
                        <a:ea typeface="PMingLiU"/>
                        <a:cs typeface="Times New Roman"/>
                      </a:endParaRPr>
                    </a:p>
                  </a:txBody>
                  <a:tcPr marL="68581" marR="68581" marT="0" marB="0"/>
                </a:tc>
              </a:tr>
              <a:tr h="458280">
                <a:tc>
                  <a:txBody>
                    <a:bodyPr/>
                    <a:lstStyle/>
                    <a:p>
                      <a:pPr algn="just">
                        <a:lnSpc>
                          <a:spcPct val="115000"/>
                        </a:lnSpc>
                        <a:spcAft>
                          <a:spcPts val="0"/>
                        </a:spcAft>
                      </a:pPr>
                      <a:r>
                        <a:rPr lang="ms-MY" sz="2000" kern="100">
                          <a:effectLst/>
                        </a:rPr>
                        <a:t>1</a:t>
                      </a:r>
                      <a:endParaRPr lang="ms-MY" sz="2000" kern="100">
                        <a:effectLst/>
                        <a:latin typeface="Cambria Math"/>
                        <a:ea typeface="PMingLiU"/>
                        <a:cs typeface="Times New Roman"/>
                      </a:endParaRPr>
                    </a:p>
                  </a:txBody>
                  <a:tcPr marL="68581" marR="68581" marT="0" marB="0"/>
                </a:tc>
                <a:tc>
                  <a:txBody>
                    <a:bodyPr/>
                    <a:lstStyle/>
                    <a:p>
                      <a:pPr algn="just">
                        <a:lnSpc>
                          <a:spcPct val="115000"/>
                        </a:lnSpc>
                        <a:spcAft>
                          <a:spcPts val="0"/>
                        </a:spcAft>
                      </a:pPr>
                      <a:r>
                        <a:rPr lang="ms-MY" sz="2000" kern="100">
                          <a:effectLst/>
                        </a:rPr>
                        <a:t>1.0000</a:t>
                      </a:r>
                      <a:endParaRPr lang="ms-MY" sz="2000" kern="100">
                        <a:effectLst/>
                        <a:latin typeface="Cambria Math"/>
                        <a:ea typeface="PMingLiU"/>
                        <a:cs typeface="Times New Roman"/>
                      </a:endParaRPr>
                    </a:p>
                  </a:txBody>
                  <a:tcPr marL="68581" marR="68581" marT="0" marB="0"/>
                </a:tc>
                <a:tc>
                  <a:txBody>
                    <a:bodyPr/>
                    <a:lstStyle/>
                    <a:p>
                      <a:pPr algn="just">
                        <a:lnSpc>
                          <a:spcPct val="115000"/>
                        </a:lnSpc>
                        <a:spcAft>
                          <a:spcPts val="0"/>
                        </a:spcAft>
                      </a:pPr>
                      <a:r>
                        <a:rPr lang="ms-MY" sz="2000" kern="100">
                          <a:effectLst/>
                        </a:rPr>
                        <a:t>2.0000</a:t>
                      </a:r>
                      <a:endParaRPr lang="ms-MY" sz="2000" kern="100">
                        <a:effectLst/>
                        <a:latin typeface="Cambria Math"/>
                        <a:ea typeface="PMingLiU"/>
                        <a:cs typeface="Times New Roman"/>
                      </a:endParaRPr>
                    </a:p>
                  </a:txBody>
                  <a:tcPr marL="68581" marR="68581" marT="0" marB="0"/>
                </a:tc>
                <a:tc>
                  <a:txBody>
                    <a:bodyPr/>
                    <a:lstStyle/>
                    <a:p>
                      <a:pPr algn="just">
                        <a:lnSpc>
                          <a:spcPct val="115000"/>
                        </a:lnSpc>
                        <a:spcAft>
                          <a:spcPts val="0"/>
                        </a:spcAft>
                      </a:pPr>
                      <a:r>
                        <a:rPr lang="ms-MY" sz="2000" kern="100">
                          <a:effectLst/>
                        </a:rPr>
                        <a:t>1.5000</a:t>
                      </a:r>
                      <a:endParaRPr lang="ms-MY" sz="2000" kern="100">
                        <a:effectLst/>
                        <a:latin typeface="Cambria Math"/>
                        <a:ea typeface="PMingLiU"/>
                        <a:cs typeface="Times New Roman"/>
                      </a:endParaRPr>
                    </a:p>
                  </a:txBody>
                  <a:tcPr marL="68581" marR="68581" marT="0" marB="0"/>
                </a:tc>
                <a:tc>
                  <a:txBody>
                    <a:bodyPr/>
                    <a:lstStyle/>
                    <a:p>
                      <a:pPr algn="just">
                        <a:lnSpc>
                          <a:spcPct val="115000"/>
                        </a:lnSpc>
                        <a:spcAft>
                          <a:spcPts val="0"/>
                        </a:spcAft>
                      </a:pPr>
                      <a:r>
                        <a:rPr lang="ms-MY" sz="2000" kern="100">
                          <a:effectLst/>
                        </a:rPr>
                        <a:t>-1</a:t>
                      </a:r>
                      <a:endParaRPr lang="ms-MY" sz="2000" kern="100">
                        <a:effectLst/>
                        <a:latin typeface="Cambria Math"/>
                        <a:ea typeface="PMingLiU"/>
                        <a:cs typeface="Times New Roman"/>
                      </a:endParaRPr>
                    </a:p>
                  </a:txBody>
                  <a:tcPr marL="68581" marR="68581" marT="0" marB="0"/>
                </a:tc>
                <a:tc>
                  <a:txBody>
                    <a:bodyPr/>
                    <a:lstStyle/>
                    <a:p>
                      <a:pPr algn="just">
                        <a:lnSpc>
                          <a:spcPct val="115000"/>
                        </a:lnSpc>
                        <a:spcAft>
                          <a:spcPts val="0"/>
                        </a:spcAft>
                      </a:pPr>
                      <a:r>
                        <a:rPr lang="ms-MY" sz="2000" kern="100">
                          <a:effectLst/>
                        </a:rPr>
                        <a:t>8.8906</a:t>
                      </a:r>
                      <a:endParaRPr lang="ms-MY" sz="2000" kern="100">
                        <a:effectLst/>
                        <a:latin typeface="Cambria Math"/>
                        <a:ea typeface="PMingLiU"/>
                        <a:cs typeface="Times New Roman"/>
                      </a:endParaRPr>
                    </a:p>
                  </a:txBody>
                  <a:tcPr marL="68581" marR="68581" marT="0" marB="0"/>
                </a:tc>
                <a:tc>
                  <a:txBody>
                    <a:bodyPr/>
                    <a:lstStyle/>
                    <a:p>
                      <a:pPr algn="just">
                        <a:lnSpc>
                          <a:spcPct val="115000"/>
                        </a:lnSpc>
                        <a:spcAft>
                          <a:spcPts val="0"/>
                        </a:spcAft>
                      </a:pPr>
                      <a:r>
                        <a:rPr lang="ms-MY" sz="2000" kern="100">
                          <a:effectLst/>
                        </a:rPr>
                        <a:t>0.5000</a:t>
                      </a:r>
                      <a:endParaRPr lang="ms-MY" sz="2000" kern="100">
                        <a:effectLst/>
                        <a:latin typeface="Cambria Math"/>
                        <a:ea typeface="PMingLiU"/>
                        <a:cs typeface="Times New Roman"/>
                      </a:endParaRPr>
                    </a:p>
                  </a:txBody>
                  <a:tcPr marL="68581" marR="68581" marT="0" marB="0"/>
                </a:tc>
              </a:tr>
              <a:tr h="458280">
                <a:tc>
                  <a:txBody>
                    <a:bodyPr/>
                    <a:lstStyle/>
                    <a:p>
                      <a:pPr algn="just">
                        <a:lnSpc>
                          <a:spcPct val="115000"/>
                        </a:lnSpc>
                        <a:spcAft>
                          <a:spcPts val="0"/>
                        </a:spcAft>
                      </a:pPr>
                      <a:r>
                        <a:rPr lang="ms-MY" sz="2000" kern="100">
                          <a:effectLst/>
                        </a:rPr>
                        <a:t>2</a:t>
                      </a:r>
                      <a:endParaRPr lang="ms-MY" sz="2000" kern="100">
                        <a:effectLst/>
                        <a:latin typeface="Cambria Math"/>
                        <a:ea typeface="PMingLiU"/>
                        <a:cs typeface="Times New Roman"/>
                      </a:endParaRPr>
                    </a:p>
                  </a:txBody>
                  <a:tcPr marL="68581" marR="68581" marT="0" marB="0"/>
                </a:tc>
                <a:tc>
                  <a:txBody>
                    <a:bodyPr/>
                    <a:lstStyle/>
                    <a:p>
                      <a:pPr algn="just">
                        <a:lnSpc>
                          <a:spcPct val="115000"/>
                        </a:lnSpc>
                        <a:spcAft>
                          <a:spcPts val="0"/>
                        </a:spcAft>
                      </a:pPr>
                      <a:r>
                        <a:rPr lang="ms-MY" sz="2000" kern="100">
                          <a:effectLst/>
                        </a:rPr>
                        <a:t>1.0000</a:t>
                      </a:r>
                      <a:endParaRPr lang="ms-MY" sz="2000" kern="100">
                        <a:effectLst/>
                        <a:latin typeface="Cambria Math"/>
                        <a:ea typeface="PMingLiU"/>
                        <a:cs typeface="Times New Roman"/>
                      </a:endParaRPr>
                    </a:p>
                  </a:txBody>
                  <a:tcPr marL="68581" marR="68581" marT="0" marB="0"/>
                </a:tc>
                <a:tc>
                  <a:txBody>
                    <a:bodyPr/>
                    <a:lstStyle/>
                    <a:p>
                      <a:pPr algn="just">
                        <a:lnSpc>
                          <a:spcPct val="115000"/>
                        </a:lnSpc>
                        <a:spcAft>
                          <a:spcPts val="0"/>
                        </a:spcAft>
                      </a:pPr>
                      <a:r>
                        <a:rPr lang="ms-MY" sz="2000" kern="100">
                          <a:effectLst/>
                        </a:rPr>
                        <a:t>1.5000</a:t>
                      </a:r>
                      <a:endParaRPr lang="ms-MY" sz="2000" kern="100">
                        <a:effectLst/>
                        <a:latin typeface="Cambria Math"/>
                        <a:ea typeface="PMingLiU"/>
                        <a:cs typeface="Times New Roman"/>
                      </a:endParaRPr>
                    </a:p>
                  </a:txBody>
                  <a:tcPr marL="68581" marR="68581" marT="0" marB="0"/>
                </a:tc>
                <a:tc>
                  <a:txBody>
                    <a:bodyPr/>
                    <a:lstStyle/>
                    <a:p>
                      <a:pPr algn="just">
                        <a:lnSpc>
                          <a:spcPct val="115000"/>
                        </a:lnSpc>
                        <a:spcAft>
                          <a:spcPts val="0"/>
                        </a:spcAft>
                      </a:pPr>
                      <a:r>
                        <a:rPr lang="ms-MY" sz="2000" kern="100">
                          <a:effectLst/>
                        </a:rPr>
                        <a:t>1.2500</a:t>
                      </a:r>
                      <a:endParaRPr lang="ms-MY" sz="2000" kern="100">
                        <a:effectLst/>
                        <a:latin typeface="Cambria Math"/>
                        <a:ea typeface="PMingLiU"/>
                        <a:cs typeface="Times New Roman"/>
                      </a:endParaRPr>
                    </a:p>
                  </a:txBody>
                  <a:tcPr marL="68581" marR="68581" marT="0" marB="0"/>
                </a:tc>
                <a:tc>
                  <a:txBody>
                    <a:bodyPr/>
                    <a:lstStyle/>
                    <a:p>
                      <a:pPr algn="just">
                        <a:lnSpc>
                          <a:spcPct val="115000"/>
                        </a:lnSpc>
                        <a:spcAft>
                          <a:spcPts val="0"/>
                        </a:spcAft>
                      </a:pPr>
                      <a:r>
                        <a:rPr lang="ms-MY" sz="2000" kern="100">
                          <a:effectLst/>
                        </a:rPr>
                        <a:t>-1</a:t>
                      </a:r>
                      <a:endParaRPr lang="ms-MY" sz="2000" kern="100">
                        <a:effectLst/>
                        <a:latin typeface="Cambria Math"/>
                        <a:ea typeface="PMingLiU"/>
                        <a:cs typeface="Times New Roman"/>
                      </a:endParaRPr>
                    </a:p>
                  </a:txBody>
                  <a:tcPr marL="68581" marR="68581" marT="0" marB="0"/>
                </a:tc>
                <a:tc>
                  <a:txBody>
                    <a:bodyPr/>
                    <a:lstStyle/>
                    <a:p>
                      <a:pPr algn="just">
                        <a:lnSpc>
                          <a:spcPct val="115000"/>
                        </a:lnSpc>
                        <a:spcAft>
                          <a:spcPts val="0"/>
                        </a:spcAft>
                      </a:pPr>
                      <a:r>
                        <a:rPr lang="ms-MY" sz="2000" kern="100">
                          <a:effectLst/>
                        </a:rPr>
                        <a:t>1.5647</a:t>
                      </a:r>
                      <a:endParaRPr lang="ms-MY" sz="2000" kern="100">
                        <a:effectLst/>
                        <a:latin typeface="Cambria Math"/>
                        <a:ea typeface="PMingLiU"/>
                        <a:cs typeface="Times New Roman"/>
                      </a:endParaRPr>
                    </a:p>
                  </a:txBody>
                  <a:tcPr marL="68581" marR="68581" marT="0" marB="0"/>
                </a:tc>
                <a:tc>
                  <a:txBody>
                    <a:bodyPr/>
                    <a:lstStyle/>
                    <a:p>
                      <a:pPr algn="just">
                        <a:lnSpc>
                          <a:spcPct val="115000"/>
                        </a:lnSpc>
                        <a:spcAft>
                          <a:spcPts val="0"/>
                        </a:spcAft>
                      </a:pPr>
                      <a:r>
                        <a:rPr lang="ms-MY" sz="2000" kern="100">
                          <a:effectLst/>
                        </a:rPr>
                        <a:t>0.2500</a:t>
                      </a:r>
                      <a:endParaRPr lang="ms-MY" sz="2000" kern="100">
                        <a:effectLst/>
                        <a:latin typeface="Cambria Math"/>
                        <a:ea typeface="PMingLiU"/>
                        <a:cs typeface="Times New Roman"/>
                      </a:endParaRPr>
                    </a:p>
                  </a:txBody>
                  <a:tcPr marL="68581" marR="68581" marT="0" marB="0"/>
                </a:tc>
              </a:tr>
              <a:tr h="751620">
                <a:tc>
                  <a:txBody>
                    <a:bodyPr/>
                    <a:lstStyle/>
                    <a:p>
                      <a:pPr algn="just">
                        <a:lnSpc>
                          <a:spcPct val="115000"/>
                        </a:lnSpc>
                        <a:spcAft>
                          <a:spcPts val="0"/>
                        </a:spcAft>
                      </a:pPr>
                      <a:r>
                        <a:rPr lang="ms-MY" sz="2000" kern="100">
                          <a:effectLst/>
                        </a:rPr>
                        <a:t>3</a:t>
                      </a:r>
                      <a:endParaRPr lang="ms-MY" sz="2000" kern="100">
                        <a:effectLst/>
                        <a:latin typeface="Cambria Math"/>
                        <a:ea typeface="PMingLiU"/>
                        <a:cs typeface="Times New Roman"/>
                      </a:endParaRPr>
                    </a:p>
                  </a:txBody>
                  <a:tcPr marL="68581" marR="68581" marT="0" marB="0"/>
                </a:tc>
                <a:tc>
                  <a:txBody>
                    <a:bodyPr/>
                    <a:lstStyle/>
                    <a:p>
                      <a:pPr algn="just">
                        <a:lnSpc>
                          <a:spcPct val="115000"/>
                        </a:lnSpc>
                        <a:spcAft>
                          <a:spcPts val="0"/>
                        </a:spcAft>
                      </a:pPr>
                      <a:r>
                        <a:rPr lang="ms-MY" sz="2000" kern="100">
                          <a:effectLst/>
                        </a:rPr>
                        <a:t>1.0000</a:t>
                      </a:r>
                      <a:endParaRPr lang="ms-MY" sz="2000" kern="100">
                        <a:effectLst/>
                        <a:latin typeface="Cambria Math"/>
                        <a:ea typeface="PMingLiU"/>
                        <a:cs typeface="Times New Roman"/>
                      </a:endParaRPr>
                    </a:p>
                  </a:txBody>
                  <a:tcPr marL="68581" marR="68581" marT="0" marB="0"/>
                </a:tc>
                <a:tc>
                  <a:txBody>
                    <a:bodyPr/>
                    <a:lstStyle/>
                    <a:p>
                      <a:pPr algn="just">
                        <a:lnSpc>
                          <a:spcPct val="115000"/>
                        </a:lnSpc>
                        <a:spcAft>
                          <a:spcPts val="0"/>
                        </a:spcAft>
                      </a:pPr>
                      <a:r>
                        <a:rPr lang="ms-MY" sz="2000" kern="100">
                          <a:effectLst/>
                        </a:rPr>
                        <a:t>1.2500</a:t>
                      </a:r>
                      <a:endParaRPr lang="ms-MY" sz="2000" kern="100">
                        <a:effectLst/>
                        <a:latin typeface="Cambria Math"/>
                        <a:ea typeface="PMingLiU"/>
                        <a:cs typeface="Times New Roman"/>
                      </a:endParaRPr>
                    </a:p>
                  </a:txBody>
                  <a:tcPr marL="68581" marR="68581" marT="0" marB="0"/>
                </a:tc>
                <a:tc>
                  <a:txBody>
                    <a:bodyPr/>
                    <a:lstStyle/>
                    <a:p>
                      <a:pPr algn="just">
                        <a:lnSpc>
                          <a:spcPct val="115000"/>
                        </a:lnSpc>
                        <a:spcAft>
                          <a:spcPts val="0"/>
                        </a:spcAft>
                      </a:pPr>
                      <a:r>
                        <a:rPr lang="ms-MY" sz="2000" kern="100">
                          <a:effectLst/>
                        </a:rPr>
                        <a:t>1.1250</a:t>
                      </a:r>
                      <a:endParaRPr lang="ms-MY" sz="2000" kern="100">
                        <a:effectLst/>
                        <a:latin typeface="Cambria Math"/>
                        <a:ea typeface="PMingLiU"/>
                        <a:cs typeface="Times New Roman"/>
                      </a:endParaRPr>
                    </a:p>
                  </a:txBody>
                  <a:tcPr marL="68581" marR="68581" marT="0" marB="0"/>
                </a:tc>
                <a:tc>
                  <a:txBody>
                    <a:bodyPr/>
                    <a:lstStyle/>
                    <a:p>
                      <a:pPr algn="just">
                        <a:lnSpc>
                          <a:spcPct val="115000"/>
                        </a:lnSpc>
                        <a:spcAft>
                          <a:spcPts val="0"/>
                        </a:spcAft>
                      </a:pPr>
                      <a:r>
                        <a:rPr lang="ms-MY" sz="2000" kern="100">
                          <a:effectLst/>
                        </a:rPr>
                        <a:t>-1</a:t>
                      </a:r>
                      <a:endParaRPr lang="ms-MY" sz="2000" kern="100">
                        <a:effectLst/>
                        <a:latin typeface="Cambria Math"/>
                        <a:ea typeface="PMingLiU"/>
                        <a:cs typeface="Times New Roman"/>
                      </a:endParaRPr>
                    </a:p>
                  </a:txBody>
                  <a:tcPr marL="68581" marR="68581" marT="0" marB="0"/>
                </a:tc>
                <a:tc>
                  <a:txBody>
                    <a:bodyPr/>
                    <a:lstStyle/>
                    <a:p>
                      <a:pPr algn="just">
                        <a:lnSpc>
                          <a:spcPct val="115000"/>
                        </a:lnSpc>
                        <a:spcAft>
                          <a:spcPts val="0"/>
                        </a:spcAft>
                      </a:pPr>
                      <a:r>
                        <a:rPr lang="ms-MY" sz="2000" kern="100">
                          <a:effectLst/>
                        </a:rPr>
                        <a:t>-0.0977</a:t>
                      </a:r>
                      <a:endParaRPr lang="ms-MY" sz="2000" kern="100">
                        <a:effectLst/>
                        <a:latin typeface="Cambria Math"/>
                        <a:ea typeface="PMingLiU"/>
                        <a:cs typeface="Times New Roman"/>
                      </a:endParaRPr>
                    </a:p>
                  </a:txBody>
                  <a:tcPr marL="68581" marR="68581" marT="0" marB="0"/>
                </a:tc>
                <a:tc>
                  <a:txBody>
                    <a:bodyPr/>
                    <a:lstStyle/>
                    <a:p>
                      <a:pPr algn="just">
                        <a:lnSpc>
                          <a:spcPct val="115000"/>
                        </a:lnSpc>
                        <a:spcAft>
                          <a:spcPts val="0"/>
                        </a:spcAft>
                      </a:pPr>
                      <a:r>
                        <a:rPr lang="ms-MY" sz="2000" kern="100">
                          <a:effectLst/>
                        </a:rPr>
                        <a:t>0.1250</a:t>
                      </a:r>
                      <a:endParaRPr lang="ms-MY" sz="2000" kern="100">
                        <a:effectLst/>
                        <a:latin typeface="Cambria Math"/>
                        <a:ea typeface="PMingLiU"/>
                        <a:cs typeface="Times New Roman"/>
                      </a:endParaRPr>
                    </a:p>
                  </a:txBody>
                  <a:tcPr marL="68581" marR="68581" marT="0" marB="0"/>
                </a:tc>
              </a:tr>
              <a:tr h="751620">
                <a:tc>
                  <a:txBody>
                    <a:bodyPr/>
                    <a:lstStyle/>
                    <a:p>
                      <a:pPr algn="just">
                        <a:lnSpc>
                          <a:spcPct val="115000"/>
                        </a:lnSpc>
                        <a:spcAft>
                          <a:spcPts val="0"/>
                        </a:spcAft>
                      </a:pPr>
                      <a:r>
                        <a:rPr lang="ms-MY" sz="2000" kern="100">
                          <a:effectLst/>
                        </a:rPr>
                        <a:t>4</a:t>
                      </a:r>
                      <a:endParaRPr lang="ms-MY" sz="2000" kern="100">
                        <a:effectLst/>
                        <a:latin typeface="Cambria Math"/>
                        <a:ea typeface="PMingLiU"/>
                        <a:cs typeface="Times New Roman"/>
                      </a:endParaRPr>
                    </a:p>
                  </a:txBody>
                  <a:tcPr marL="68581" marR="68581" marT="0" marB="0"/>
                </a:tc>
                <a:tc>
                  <a:txBody>
                    <a:bodyPr/>
                    <a:lstStyle/>
                    <a:p>
                      <a:pPr algn="just">
                        <a:lnSpc>
                          <a:spcPct val="115000"/>
                        </a:lnSpc>
                        <a:spcAft>
                          <a:spcPts val="0"/>
                        </a:spcAft>
                      </a:pPr>
                      <a:r>
                        <a:rPr lang="ms-MY" sz="2000" kern="100">
                          <a:effectLst/>
                        </a:rPr>
                        <a:t>1.1250</a:t>
                      </a:r>
                      <a:endParaRPr lang="ms-MY" sz="2000" kern="100">
                        <a:effectLst/>
                        <a:latin typeface="Cambria Math"/>
                        <a:ea typeface="PMingLiU"/>
                        <a:cs typeface="Times New Roman"/>
                      </a:endParaRPr>
                    </a:p>
                  </a:txBody>
                  <a:tcPr marL="68581" marR="68581" marT="0" marB="0"/>
                </a:tc>
                <a:tc>
                  <a:txBody>
                    <a:bodyPr/>
                    <a:lstStyle/>
                    <a:p>
                      <a:pPr algn="just">
                        <a:lnSpc>
                          <a:spcPct val="115000"/>
                        </a:lnSpc>
                        <a:spcAft>
                          <a:spcPts val="0"/>
                        </a:spcAft>
                      </a:pPr>
                      <a:r>
                        <a:rPr lang="ms-MY" sz="2000" kern="100">
                          <a:effectLst/>
                        </a:rPr>
                        <a:t>1.2500</a:t>
                      </a:r>
                      <a:endParaRPr lang="ms-MY" sz="2000" kern="100">
                        <a:effectLst/>
                        <a:latin typeface="Cambria Math"/>
                        <a:ea typeface="PMingLiU"/>
                        <a:cs typeface="Times New Roman"/>
                      </a:endParaRPr>
                    </a:p>
                  </a:txBody>
                  <a:tcPr marL="68581" marR="68581" marT="0" marB="0"/>
                </a:tc>
                <a:tc>
                  <a:txBody>
                    <a:bodyPr/>
                    <a:lstStyle/>
                    <a:p>
                      <a:pPr algn="just">
                        <a:lnSpc>
                          <a:spcPct val="115000"/>
                        </a:lnSpc>
                        <a:spcAft>
                          <a:spcPts val="0"/>
                        </a:spcAft>
                      </a:pPr>
                      <a:r>
                        <a:rPr lang="ms-MY" sz="2000" kern="100">
                          <a:effectLst/>
                        </a:rPr>
                        <a:t>1.1875</a:t>
                      </a:r>
                      <a:endParaRPr lang="ms-MY" sz="2000" kern="100">
                        <a:effectLst/>
                        <a:latin typeface="Cambria Math"/>
                        <a:ea typeface="PMingLiU"/>
                        <a:cs typeface="Times New Roman"/>
                      </a:endParaRPr>
                    </a:p>
                  </a:txBody>
                  <a:tcPr marL="68581" marR="68581" marT="0" marB="0"/>
                </a:tc>
                <a:tc>
                  <a:txBody>
                    <a:bodyPr/>
                    <a:lstStyle/>
                    <a:p>
                      <a:pPr algn="just">
                        <a:lnSpc>
                          <a:spcPct val="115000"/>
                        </a:lnSpc>
                        <a:spcAft>
                          <a:spcPts val="0"/>
                        </a:spcAft>
                      </a:pPr>
                      <a:r>
                        <a:rPr lang="ms-MY" sz="2000" kern="100">
                          <a:effectLst/>
                        </a:rPr>
                        <a:t>-0.0977</a:t>
                      </a:r>
                      <a:endParaRPr lang="ms-MY" sz="2000" kern="100">
                        <a:effectLst/>
                        <a:latin typeface="Cambria Math"/>
                        <a:ea typeface="PMingLiU"/>
                        <a:cs typeface="Times New Roman"/>
                      </a:endParaRPr>
                    </a:p>
                  </a:txBody>
                  <a:tcPr marL="68581" marR="68581" marT="0" marB="0"/>
                </a:tc>
                <a:tc>
                  <a:txBody>
                    <a:bodyPr/>
                    <a:lstStyle/>
                    <a:p>
                      <a:pPr algn="just">
                        <a:lnSpc>
                          <a:spcPct val="115000"/>
                        </a:lnSpc>
                        <a:spcAft>
                          <a:spcPts val="0"/>
                        </a:spcAft>
                      </a:pPr>
                      <a:r>
                        <a:rPr lang="ms-MY" sz="2000" kern="100">
                          <a:effectLst/>
                        </a:rPr>
                        <a:t>0.6167</a:t>
                      </a:r>
                      <a:endParaRPr lang="ms-MY" sz="2000" kern="100">
                        <a:effectLst/>
                        <a:latin typeface="Cambria Math"/>
                        <a:ea typeface="PMingLiU"/>
                        <a:cs typeface="Times New Roman"/>
                      </a:endParaRPr>
                    </a:p>
                  </a:txBody>
                  <a:tcPr marL="68581" marR="68581" marT="0" marB="0"/>
                </a:tc>
                <a:tc>
                  <a:txBody>
                    <a:bodyPr/>
                    <a:lstStyle/>
                    <a:p>
                      <a:pPr algn="just">
                        <a:lnSpc>
                          <a:spcPct val="115000"/>
                        </a:lnSpc>
                        <a:spcAft>
                          <a:spcPts val="0"/>
                        </a:spcAft>
                      </a:pPr>
                      <a:r>
                        <a:rPr lang="ms-MY" sz="2000" kern="100">
                          <a:effectLst/>
                        </a:rPr>
                        <a:t>0.0625</a:t>
                      </a:r>
                      <a:endParaRPr lang="ms-MY" sz="2000" kern="100">
                        <a:effectLst/>
                        <a:latin typeface="Cambria Math"/>
                        <a:ea typeface="PMingLiU"/>
                        <a:cs typeface="Times New Roman"/>
                      </a:endParaRPr>
                    </a:p>
                  </a:txBody>
                  <a:tcPr marL="68581" marR="68581" marT="0" marB="0"/>
                </a:tc>
              </a:tr>
              <a:tr h="751620">
                <a:tc>
                  <a:txBody>
                    <a:bodyPr/>
                    <a:lstStyle/>
                    <a:p>
                      <a:pPr algn="just">
                        <a:lnSpc>
                          <a:spcPct val="115000"/>
                        </a:lnSpc>
                        <a:spcAft>
                          <a:spcPts val="0"/>
                        </a:spcAft>
                      </a:pPr>
                      <a:r>
                        <a:rPr lang="ms-MY" sz="2000" kern="100">
                          <a:effectLst/>
                        </a:rPr>
                        <a:t>5</a:t>
                      </a:r>
                      <a:endParaRPr lang="ms-MY" sz="2000" kern="100">
                        <a:effectLst/>
                        <a:latin typeface="Cambria Math"/>
                        <a:ea typeface="PMingLiU"/>
                        <a:cs typeface="Times New Roman"/>
                      </a:endParaRPr>
                    </a:p>
                  </a:txBody>
                  <a:tcPr marL="68581" marR="68581" marT="0" marB="0"/>
                </a:tc>
                <a:tc>
                  <a:txBody>
                    <a:bodyPr/>
                    <a:lstStyle/>
                    <a:p>
                      <a:pPr algn="just">
                        <a:lnSpc>
                          <a:spcPct val="115000"/>
                        </a:lnSpc>
                        <a:spcAft>
                          <a:spcPts val="0"/>
                        </a:spcAft>
                      </a:pPr>
                      <a:r>
                        <a:rPr lang="ms-MY" sz="2000" kern="100">
                          <a:effectLst/>
                        </a:rPr>
                        <a:t>1.1250</a:t>
                      </a:r>
                      <a:endParaRPr lang="ms-MY" sz="2000" kern="100">
                        <a:effectLst/>
                        <a:latin typeface="Cambria Math"/>
                        <a:ea typeface="PMingLiU"/>
                        <a:cs typeface="Times New Roman"/>
                      </a:endParaRPr>
                    </a:p>
                  </a:txBody>
                  <a:tcPr marL="68581" marR="68581" marT="0" marB="0"/>
                </a:tc>
                <a:tc>
                  <a:txBody>
                    <a:bodyPr/>
                    <a:lstStyle/>
                    <a:p>
                      <a:pPr algn="just">
                        <a:lnSpc>
                          <a:spcPct val="115000"/>
                        </a:lnSpc>
                        <a:spcAft>
                          <a:spcPts val="0"/>
                        </a:spcAft>
                      </a:pPr>
                      <a:r>
                        <a:rPr lang="ms-MY" sz="2000" kern="100" dirty="0">
                          <a:effectLst/>
                        </a:rPr>
                        <a:t>1.1875</a:t>
                      </a:r>
                      <a:endParaRPr lang="ms-MY" sz="2000" kern="100" dirty="0">
                        <a:effectLst/>
                        <a:latin typeface="Cambria Math"/>
                        <a:ea typeface="PMingLiU"/>
                        <a:cs typeface="Times New Roman"/>
                      </a:endParaRPr>
                    </a:p>
                  </a:txBody>
                  <a:tcPr marL="68581" marR="68581" marT="0" marB="0"/>
                </a:tc>
                <a:tc>
                  <a:txBody>
                    <a:bodyPr/>
                    <a:lstStyle/>
                    <a:p>
                      <a:pPr algn="just">
                        <a:lnSpc>
                          <a:spcPct val="115000"/>
                        </a:lnSpc>
                        <a:spcAft>
                          <a:spcPts val="0"/>
                        </a:spcAft>
                      </a:pPr>
                      <a:r>
                        <a:rPr lang="ms-MY" sz="2000" kern="100">
                          <a:effectLst/>
                        </a:rPr>
                        <a:t>1.1562</a:t>
                      </a:r>
                      <a:endParaRPr lang="ms-MY" sz="2000" kern="100">
                        <a:effectLst/>
                        <a:latin typeface="Cambria Math"/>
                        <a:ea typeface="PMingLiU"/>
                        <a:cs typeface="Times New Roman"/>
                      </a:endParaRPr>
                    </a:p>
                  </a:txBody>
                  <a:tcPr marL="68581" marR="68581" marT="0" marB="0"/>
                </a:tc>
                <a:tc>
                  <a:txBody>
                    <a:bodyPr/>
                    <a:lstStyle/>
                    <a:p>
                      <a:pPr algn="just">
                        <a:lnSpc>
                          <a:spcPct val="115000"/>
                        </a:lnSpc>
                        <a:spcAft>
                          <a:spcPts val="0"/>
                        </a:spcAft>
                      </a:pPr>
                      <a:r>
                        <a:rPr lang="ms-MY" sz="2000" kern="100" dirty="0">
                          <a:effectLst/>
                        </a:rPr>
                        <a:t>-0.0977</a:t>
                      </a:r>
                      <a:endParaRPr lang="ms-MY" sz="2000" kern="100" dirty="0">
                        <a:effectLst/>
                        <a:latin typeface="Cambria Math"/>
                        <a:ea typeface="PMingLiU"/>
                        <a:cs typeface="Times New Roman"/>
                      </a:endParaRPr>
                    </a:p>
                  </a:txBody>
                  <a:tcPr marL="68581" marR="68581" marT="0" marB="0"/>
                </a:tc>
                <a:tc>
                  <a:txBody>
                    <a:bodyPr/>
                    <a:lstStyle/>
                    <a:p>
                      <a:pPr algn="just">
                        <a:lnSpc>
                          <a:spcPct val="115000"/>
                        </a:lnSpc>
                        <a:spcAft>
                          <a:spcPts val="0"/>
                        </a:spcAft>
                      </a:pPr>
                      <a:r>
                        <a:rPr lang="ms-MY" sz="2000" kern="100" dirty="0">
                          <a:effectLst/>
                        </a:rPr>
                        <a:t>0.2333</a:t>
                      </a:r>
                      <a:endParaRPr lang="ms-MY" sz="2000" kern="100" dirty="0">
                        <a:effectLst/>
                        <a:latin typeface="Cambria Math"/>
                        <a:ea typeface="PMingLiU"/>
                        <a:cs typeface="Times New Roman"/>
                      </a:endParaRPr>
                    </a:p>
                  </a:txBody>
                  <a:tcPr marL="68581" marR="68581" marT="0" marB="0"/>
                </a:tc>
                <a:tc>
                  <a:txBody>
                    <a:bodyPr/>
                    <a:lstStyle/>
                    <a:p>
                      <a:pPr algn="just">
                        <a:lnSpc>
                          <a:spcPct val="115000"/>
                        </a:lnSpc>
                        <a:spcAft>
                          <a:spcPts val="0"/>
                        </a:spcAft>
                      </a:pPr>
                      <a:r>
                        <a:rPr lang="ms-MY" sz="2000" kern="100" dirty="0">
                          <a:effectLst/>
                        </a:rPr>
                        <a:t>0.0312</a:t>
                      </a:r>
                      <a:endParaRPr lang="ms-MY" sz="2000" kern="100" dirty="0">
                        <a:effectLst/>
                        <a:latin typeface="Cambria Math"/>
                        <a:ea typeface="PMingLiU"/>
                        <a:cs typeface="Times New Roman"/>
                      </a:endParaRPr>
                    </a:p>
                  </a:txBody>
                  <a:tcPr marL="68581" marR="68581" marT="0" marB="0"/>
                </a:tc>
              </a:tr>
            </a:tbl>
          </a:graphicData>
        </a:graphic>
      </p:graphicFrame>
      <p:graphicFrame>
        <p:nvGraphicFramePr>
          <p:cNvPr id="25664" name="Object 6"/>
          <p:cNvGraphicFramePr>
            <a:graphicFrameLocks noChangeAspect="1"/>
          </p:cNvGraphicFramePr>
          <p:nvPr/>
        </p:nvGraphicFramePr>
        <p:xfrm>
          <a:off x="7477125" y="2598738"/>
          <a:ext cx="1303338" cy="482600"/>
        </p:xfrm>
        <a:graphic>
          <a:graphicData uri="http://schemas.openxmlformats.org/presentationml/2006/ole">
            <mc:AlternateContent xmlns:mc="http://schemas.openxmlformats.org/markup-compatibility/2006">
              <mc:Choice xmlns:v="urn:schemas-microsoft-com:vml" Requires="v">
                <p:oleObj spid="_x0000_s25691" name="Equation" r:id="rId5" imgW="545863" imgH="241195" progId="Equation.3">
                  <p:embed/>
                </p:oleObj>
              </mc:Choice>
              <mc:Fallback>
                <p:oleObj name="Equation" r:id="rId5" imgW="545863" imgH="241195" progId="Equation.3">
                  <p:embed/>
                  <p:pic>
                    <p:nvPicPr>
                      <p:cNvPr id="0" name="Object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477125" y="2598738"/>
                        <a:ext cx="1303338"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5665" name="Rectangle 7"/>
          <p:cNvSpPr>
            <a:spLocks noChangeArrowheads="1"/>
          </p:cNvSpPr>
          <p:nvPr/>
        </p:nvSpPr>
        <p:spPr bwMode="auto">
          <a:xfrm>
            <a:off x="3706813" y="6261100"/>
            <a:ext cx="191293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r>
              <a:rPr lang="en-US" altLang="ms-MY">
                <a:sym typeface="Symbol" pitchFamily="18" charset="2"/>
              </a:rPr>
              <a:t></a:t>
            </a:r>
            <a:r>
              <a:rPr lang="en-US" altLang="ms-MY"/>
              <a:t> </a:t>
            </a:r>
            <a:r>
              <a:rPr lang="en-US" altLang="ms-MY" i="1"/>
              <a:t>x</a:t>
            </a:r>
            <a:r>
              <a:rPr lang="en-US" altLang="ms-MY"/>
              <a:t> = </a:t>
            </a:r>
            <a:r>
              <a:rPr lang="ms-MY" altLang="ms-MY"/>
              <a:t>1.1562</a:t>
            </a:r>
            <a:r>
              <a:rPr lang="en-US" altLang="ms-MY"/>
              <a:t>.</a:t>
            </a:r>
            <a:endParaRPr lang="ms-MY" altLang="ms-MY"/>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Pros and Cons- Bisection Method</a:t>
            </a:r>
            <a:endParaRPr lang="ms-MY" dirty="0"/>
          </a:p>
        </p:txBody>
      </p:sp>
      <p:sp>
        <p:nvSpPr>
          <p:cNvPr id="3" name="Content Placeholder 2"/>
          <p:cNvSpPr>
            <a:spLocks noGrp="1"/>
          </p:cNvSpPr>
          <p:nvPr>
            <p:ph sz="quarter" idx="1"/>
          </p:nvPr>
        </p:nvSpPr>
        <p:spPr/>
        <p:txBody>
          <a:bodyPr/>
          <a:lstStyle/>
          <a:p>
            <a:r>
              <a:rPr lang="en-US" dirty="0" smtClean="0"/>
              <a:t>The method is guaranteed to converge</a:t>
            </a:r>
          </a:p>
          <a:p>
            <a:r>
              <a:rPr lang="en-US" dirty="0" smtClean="0"/>
              <a:t>The error bound decreases by half with each iteration</a:t>
            </a:r>
          </a:p>
          <a:p>
            <a:r>
              <a:rPr lang="en-US" dirty="0" smtClean="0"/>
              <a:t>The method converge very slowly</a:t>
            </a:r>
          </a:p>
          <a:p>
            <a:r>
              <a:rPr lang="en-US" dirty="0" smtClean="0"/>
              <a:t>The method cannot detect multiple roots</a:t>
            </a:r>
          </a:p>
          <a:p>
            <a:endParaRPr lang="ms-MY" dirty="0"/>
          </a:p>
        </p:txBody>
      </p:sp>
    </p:spTree>
    <p:extLst>
      <p:ext uri="{BB962C8B-B14F-4D97-AF65-F5344CB8AC3E}">
        <p14:creationId xmlns:p14="http://schemas.microsoft.com/office/powerpoint/2010/main" val="239142821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 2"/>
          <p:cNvGraphicFramePr/>
          <p:nvPr>
            <p:extLst>
              <p:ext uri="{D42A27DB-BD31-4B8C-83A1-F6EECF244321}">
                <p14:modId xmlns:p14="http://schemas.microsoft.com/office/powerpoint/2010/main" val="2150966750"/>
              </p:ext>
            </p:extLst>
          </p:nvPr>
        </p:nvGraphicFramePr>
        <p:xfrm>
          <a:off x="1001486" y="888999"/>
          <a:ext cx="6720114" cy="456837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077200" cy="1143000"/>
          </a:xfrm>
        </p:spPr>
        <p:txBody>
          <a:bodyPr>
            <a:normAutofit/>
          </a:bodyPr>
          <a:lstStyle/>
          <a:p>
            <a:r>
              <a:rPr lang="en-US" sz="2800" dirty="0" smtClean="0">
                <a:latin typeface="+mn-lt"/>
              </a:rPr>
              <a:t>FIXED-POINT ITERATION METHOD</a:t>
            </a:r>
            <a:endParaRPr lang="ms-MY" sz="2800" dirty="0">
              <a:latin typeface="+mn-lt"/>
            </a:endParaRPr>
          </a:p>
        </p:txBody>
      </p:sp>
      <p:sp>
        <p:nvSpPr>
          <p:cNvPr id="3" name="Rectangle 2"/>
          <p:cNvSpPr/>
          <p:nvPr/>
        </p:nvSpPr>
        <p:spPr>
          <a:xfrm>
            <a:off x="653143" y="1747130"/>
            <a:ext cx="7620000" cy="830997"/>
          </a:xfrm>
          <a:prstGeom prst="rect">
            <a:avLst/>
          </a:prstGeom>
        </p:spPr>
        <p:txBody>
          <a:bodyPr wrap="square">
            <a:spAutoFit/>
          </a:bodyPr>
          <a:lstStyle/>
          <a:p>
            <a:r>
              <a:rPr lang="en-US" dirty="0"/>
              <a:t>In open methods, </a:t>
            </a:r>
            <a:r>
              <a:rPr lang="ms-MY" dirty="0"/>
              <a:t>a formula was developed for simple fixed-point iteration by rearrangging the function </a:t>
            </a:r>
          </a:p>
        </p:txBody>
      </p:sp>
      <mc:AlternateContent xmlns:mc="http://schemas.openxmlformats.org/markup-compatibility/2006" xmlns:a14="http://schemas.microsoft.com/office/drawing/2010/main">
        <mc:Choice Requires="a14">
          <p:sp>
            <p:nvSpPr>
              <p:cNvPr id="4" name="Rectangle 3"/>
              <p:cNvSpPr/>
              <p:nvPr/>
            </p:nvSpPr>
            <p:spPr>
              <a:xfrm>
                <a:off x="2808514" y="2993626"/>
                <a:ext cx="3309258" cy="646331"/>
              </a:xfrm>
              <a:prstGeom prst="rect">
                <a:avLst/>
              </a:prstGeom>
              <a:solidFill>
                <a:srgbClr val="92D050"/>
              </a:solidFill>
            </p:spPr>
            <p:txBody>
              <a:bodyPr wrap="square">
                <a:spAutoFit/>
              </a:bodyPr>
              <a:lstStyle/>
              <a:p>
                <a:pPr/>
                <a14:m>
                  <m:oMathPara xmlns:m="http://schemas.openxmlformats.org/officeDocument/2006/math">
                    <m:oMathParaPr>
                      <m:jc m:val="centerGroup"/>
                    </m:oMathParaPr>
                    <m:oMath xmlns:m="http://schemas.openxmlformats.org/officeDocument/2006/math">
                      <m:r>
                        <a:rPr lang="ms-MY" sz="3600" i="1">
                          <a:latin typeface="Cambria Math"/>
                        </a:rPr>
                        <m:t>𝑥</m:t>
                      </m:r>
                      <m:r>
                        <a:rPr lang="ms-MY" sz="3600" i="1">
                          <a:latin typeface="Cambria Math"/>
                        </a:rPr>
                        <m:t> = </m:t>
                      </m:r>
                      <m:r>
                        <a:rPr lang="ms-MY" sz="3600" i="1">
                          <a:latin typeface="Cambria Math"/>
                        </a:rPr>
                        <m:t>𝑔</m:t>
                      </m:r>
                      <m:r>
                        <a:rPr lang="ms-MY" sz="3600" i="1">
                          <a:latin typeface="Cambria Math"/>
                        </a:rPr>
                        <m:t>(</m:t>
                      </m:r>
                      <m:r>
                        <a:rPr lang="ms-MY" sz="3600" i="1">
                          <a:latin typeface="Cambria Math"/>
                        </a:rPr>
                        <m:t>𝑥</m:t>
                      </m:r>
                      <m:r>
                        <a:rPr lang="ms-MY" sz="3600" i="1">
                          <a:latin typeface="Cambria Math"/>
                        </a:rPr>
                        <m:t>) </m:t>
                      </m:r>
                    </m:oMath>
                  </m:oMathPara>
                </a14:m>
                <a:endParaRPr lang="ms-MY" sz="3600" dirty="0"/>
              </a:p>
            </p:txBody>
          </p:sp>
        </mc:Choice>
        <mc:Fallback xmlns="">
          <p:sp>
            <p:nvSpPr>
              <p:cNvPr id="4" name="Rectangle 3"/>
              <p:cNvSpPr>
                <a:spLocks noRot="1" noChangeAspect="1" noMove="1" noResize="1" noEditPoints="1" noAdjustHandles="1" noChangeArrowheads="1" noChangeShapeType="1" noTextEdit="1"/>
              </p:cNvSpPr>
              <p:nvPr/>
            </p:nvSpPr>
            <p:spPr>
              <a:xfrm>
                <a:off x="2808514" y="2993626"/>
                <a:ext cx="3309258" cy="646331"/>
              </a:xfrm>
              <a:prstGeom prst="rect">
                <a:avLst/>
              </a:prstGeom>
              <a:blipFill rotWithShape="1">
                <a:blip r:embed="rId2"/>
                <a:stretch>
                  <a:fillRect/>
                </a:stretch>
              </a:blipFill>
            </p:spPr>
            <p:txBody>
              <a:bodyPr/>
              <a:lstStyle/>
              <a:p>
                <a:r>
                  <a:rPr lang="ms-MY">
                    <a:noFill/>
                  </a:rPr>
                  <a:t> </a:t>
                </a:r>
              </a:p>
            </p:txBody>
          </p:sp>
        </mc:Fallback>
      </mc:AlternateContent>
      <p:sp>
        <p:nvSpPr>
          <p:cNvPr id="5" name="Rectangle 4"/>
          <p:cNvSpPr/>
          <p:nvPr/>
        </p:nvSpPr>
        <p:spPr>
          <a:xfrm>
            <a:off x="653143" y="3828027"/>
            <a:ext cx="7620000" cy="1200329"/>
          </a:xfrm>
          <a:prstGeom prst="rect">
            <a:avLst/>
          </a:prstGeom>
        </p:spPr>
        <p:txBody>
          <a:bodyPr wrap="square">
            <a:spAutoFit/>
          </a:bodyPr>
          <a:lstStyle/>
          <a:p>
            <a:r>
              <a:rPr lang="ms-MY" dirty="0"/>
              <a:t>This transformation can be accomplished either by algebraic manipulation or by simply adding </a:t>
            </a:r>
            <a:r>
              <a:rPr lang="ms-MY" i="1" dirty="0"/>
              <a:t>x</a:t>
            </a:r>
            <a:r>
              <a:rPr lang="ms-MY" dirty="0"/>
              <a:t> to both sides of the original example.</a:t>
            </a:r>
          </a:p>
        </p:txBody>
      </p:sp>
    </p:spTree>
    <p:extLst>
      <p:ext uri="{BB962C8B-B14F-4D97-AF65-F5344CB8AC3E}">
        <p14:creationId xmlns:p14="http://schemas.microsoft.com/office/powerpoint/2010/main" val="398596782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FIXED-POINT ITERATION ALGORITHM</a:t>
            </a:r>
            <a:endParaRPr lang="ms-MY" dirty="0"/>
          </a:p>
        </p:txBody>
      </p:sp>
      <p:sp>
        <p:nvSpPr>
          <p:cNvPr id="3" name="Rectangle 2"/>
          <p:cNvSpPr/>
          <p:nvPr/>
        </p:nvSpPr>
        <p:spPr>
          <a:xfrm>
            <a:off x="740228" y="1629734"/>
            <a:ext cx="7387771" cy="2308324"/>
          </a:xfrm>
          <a:prstGeom prst="rect">
            <a:avLst/>
          </a:prstGeom>
          <a:ln w="38100">
            <a:solidFill>
              <a:srgbClr val="FF0000"/>
            </a:solidFill>
          </a:ln>
        </p:spPr>
        <p:txBody>
          <a:bodyPr wrap="square">
            <a:spAutoFit/>
          </a:bodyPr>
          <a:lstStyle/>
          <a:p>
            <a:r>
              <a:rPr lang="en-US" dirty="0" smtClean="0"/>
              <a:t>Given an equation f(x) = 0  </a:t>
            </a:r>
            <a:br>
              <a:rPr lang="en-US" dirty="0" smtClean="0"/>
            </a:br>
            <a:r>
              <a:rPr lang="en-US" dirty="0" smtClean="0"/>
              <a:t>Convert f(x) = 0 into the form x = g(x)  </a:t>
            </a:r>
            <a:br>
              <a:rPr lang="en-US" dirty="0" smtClean="0"/>
            </a:br>
            <a:r>
              <a:rPr lang="en-US" dirty="0" smtClean="0"/>
              <a:t>Let the initial guess be x</a:t>
            </a:r>
            <a:r>
              <a:rPr lang="en-US" baseline="-25000" dirty="0" smtClean="0"/>
              <a:t>0 </a:t>
            </a:r>
            <a:r>
              <a:rPr lang="en-US" dirty="0" smtClean="0"/>
              <a:t> </a:t>
            </a:r>
            <a:br>
              <a:rPr lang="en-US" dirty="0" smtClean="0"/>
            </a:br>
            <a:r>
              <a:rPr lang="en-US" dirty="0" smtClean="0"/>
              <a:t>Do  </a:t>
            </a:r>
            <a:br>
              <a:rPr lang="en-US" dirty="0" smtClean="0"/>
            </a:br>
            <a:r>
              <a:rPr lang="en-US" dirty="0" smtClean="0"/>
              <a:t>       </a:t>
            </a:r>
            <a:r>
              <a:rPr lang="en-US" b="1" dirty="0" smtClean="0"/>
              <a:t>x</a:t>
            </a:r>
            <a:r>
              <a:rPr lang="en-US" b="1" baseline="-25000" dirty="0" smtClean="0"/>
              <a:t>i+1</a:t>
            </a:r>
            <a:r>
              <a:rPr lang="en-US" b="1" dirty="0" smtClean="0"/>
              <a:t>= g(x</a:t>
            </a:r>
            <a:r>
              <a:rPr lang="en-US" b="1" baseline="-25000" dirty="0" smtClean="0"/>
              <a:t>i</a:t>
            </a:r>
            <a:r>
              <a:rPr lang="en-US" b="1" dirty="0" smtClean="0"/>
              <a:t>)</a:t>
            </a:r>
            <a:r>
              <a:rPr lang="en-US" dirty="0" smtClean="0"/>
              <a:t> </a:t>
            </a:r>
            <a:br>
              <a:rPr lang="en-US" dirty="0" smtClean="0"/>
            </a:br>
            <a:r>
              <a:rPr lang="en-US" dirty="0" smtClean="0"/>
              <a:t>while (none of the convergence criterion C1 or C2 is met)</a:t>
            </a:r>
            <a:endParaRPr lang="ms-MY" dirty="0"/>
          </a:p>
        </p:txBody>
      </p:sp>
      <p:sp>
        <p:nvSpPr>
          <p:cNvPr id="4" name="Rectangle 1"/>
          <p:cNvSpPr>
            <a:spLocks noChangeArrowheads="1"/>
          </p:cNvSpPr>
          <p:nvPr/>
        </p:nvSpPr>
        <p:spPr bwMode="auto">
          <a:xfrm>
            <a:off x="522513" y="4836049"/>
            <a:ext cx="7605486"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ms-MY" sz="1800" b="0" i="0" u="none" strike="noStrike" cap="none" normalizeH="0" baseline="0" dirty="0" smtClean="0">
                <a:ln>
                  <a:noFill/>
                </a:ln>
                <a:solidFill>
                  <a:schemeClr val="tx1"/>
                </a:solidFill>
                <a:effectLst/>
                <a:latin typeface="Times New Roman" pitchFamily="18" charset="0"/>
              </a:rPr>
              <a:t>C1. Fixing </a:t>
            </a:r>
            <a:r>
              <a:rPr kumimoji="0" lang="en-US" altLang="ms-MY" sz="1800" b="0" i="0" u="none" strike="noStrike" cap="none" normalizeH="0" baseline="0" dirty="0" err="1" smtClean="0">
                <a:ln>
                  <a:noFill/>
                </a:ln>
                <a:solidFill>
                  <a:schemeClr val="tx1"/>
                </a:solidFill>
                <a:effectLst/>
                <a:latin typeface="Times New Roman" pitchFamily="18" charset="0"/>
              </a:rPr>
              <a:t>apriori</a:t>
            </a:r>
            <a:r>
              <a:rPr kumimoji="0" lang="en-US" altLang="ms-MY" sz="1800" b="0" i="0" u="none" strike="noStrike" cap="none" normalizeH="0" baseline="0" dirty="0" smtClean="0">
                <a:ln>
                  <a:noFill/>
                </a:ln>
                <a:solidFill>
                  <a:schemeClr val="tx1"/>
                </a:solidFill>
                <a:effectLst/>
                <a:latin typeface="Times New Roman" pitchFamily="18" charset="0"/>
              </a:rPr>
              <a:t> the total number of iterations </a:t>
            </a:r>
            <a:r>
              <a:rPr kumimoji="0" lang="en-US" altLang="ms-MY" sz="1800" b="1" i="0" u="none" strike="noStrike" cap="none" normalizeH="0" baseline="0" dirty="0" smtClean="0">
                <a:ln>
                  <a:noFill/>
                </a:ln>
                <a:solidFill>
                  <a:schemeClr val="tx1"/>
                </a:solidFill>
                <a:effectLst/>
                <a:latin typeface="Times New Roman" pitchFamily="18" charset="0"/>
              </a:rPr>
              <a:t>N</a:t>
            </a:r>
            <a:r>
              <a:rPr kumimoji="0" lang="en-US" altLang="ms-MY" sz="1800" b="0" i="0" u="none" strike="noStrike" cap="none" normalizeH="0" baseline="0" dirty="0" smtClean="0">
                <a:ln>
                  <a:noFill/>
                </a:ln>
                <a:solidFill>
                  <a:schemeClr val="tx1"/>
                </a:solidFill>
                <a:effectLst/>
                <a:latin typeface="Times New Roman" pitchFamily="18" charset="0"/>
              </a:rPr>
              <a:t> .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ms-MY" sz="1800" b="0" i="0" u="none" strike="noStrike" cap="none" normalizeH="0" baseline="0" dirty="0" smtClean="0">
                <a:ln>
                  <a:noFill/>
                </a:ln>
                <a:solidFill>
                  <a:schemeClr val="tx1"/>
                </a:solidFill>
                <a:effectLst/>
                <a:latin typeface="Times New Roman" pitchFamily="18" charset="0"/>
              </a:rPr>
              <a:t>C2. By testing the condition </a:t>
            </a:r>
            <a:r>
              <a:rPr kumimoji="0" lang="en-US" altLang="ms-MY" sz="1800" b="1" i="0" u="none" strike="noStrike" cap="none" normalizeH="0" baseline="0" dirty="0" smtClean="0">
                <a:ln>
                  <a:noFill/>
                </a:ln>
                <a:solidFill>
                  <a:schemeClr val="tx1"/>
                </a:solidFill>
                <a:effectLst/>
                <a:latin typeface="Times New Roman" pitchFamily="18" charset="0"/>
              </a:rPr>
              <a:t> | x</a:t>
            </a:r>
            <a:r>
              <a:rPr kumimoji="0" lang="en-US" altLang="ms-MY" sz="1800" b="1" i="0" u="none" strike="noStrike" cap="none" normalizeH="0" baseline="-30000" dirty="0" smtClean="0">
                <a:ln>
                  <a:noFill/>
                </a:ln>
                <a:solidFill>
                  <a:schemeClr val="tx1"/>
                </a:solidFill>
                <a:effectLst/>
                <a:latin typeface="Times New Roman" pitchFamily="18" charset="0"/>
              </a:rPr>
              <a:t>i+1</a:t>
            </a:r>
            <a:r>
              <a:rPr kumimoji="0" lang="en-US" altLang="ms-MY" sz="1800" b="1" i="0" u="none" strike="noStrike" cap="none" normalizeH="0" baseline="0" dirty="0" smtClean="0">
                <a:ln>
                  <a:noFill/>
                </a:ln>
                <a:solidFill>
                  <a:schemeClr val="tx1"/>
                </a:solidFill>
                <a:effectLst/>
                <a:latin typeface="Times New Roman" pitchFamily="18" charset="0"/>
              </a:rPr>
              <a:t> - g(x</a:t>
            </a:r>
            <a:r>
              <a:rPr kumimoji="0" lang="en-US" altLang="ms-MY" sz="1800" b="1" i="0" u="none" strike="noStrike" cap="none" normalizeH="0" baseline="-30000" dirty="0" smtClean="0">
                <a:ln>
                  <a:noFill/>
                </a:ln>
                <a:solidFill>
                  <a:schemeClr val="tx1"/>
                </a:solidFill>
                <a:effectLst/>
                <a:latin typeface="Times New Roman" pitchFamily="18" charset="0"/>
              </a:rPr>
              <a:t>i</a:t>
            </a:r>
            <a:r>
              <a:rPr kumimoji="0" lang="en-US" altLang="ms-MY" sz="1800" b="1" i="0" u="none" strike="noStrike" cap="none" normalizeH="0" baseline="0" dirty="0" smtClean="0">
                <a:ln>
                  <a:noFill/>
                </a:ln>
                <a:solidFill>
                  <a:schemeClr val="tx1"/>
                </a:solidFill>
                <a:effectLst/>
                <a:latin typeface="Times New Roman" pitchFamily="18" charset="0"/>
              </a:rPr>
              <a:t>) |</a:t>
            </a:r>
            <a:r>
              <a:rPr kumimoji="0" lang="en-US" altLang="ms-MY" sz="1800" b="0" i="0" u="none" strike="noStrike" cap="none" normalizeH="0" baseline="0" dirty="0" smtClean="0">
                <a:ln>
                  <a:noFill/>
                </a:ln>
                <a:solidFill>
                  <a:schemeClr val="tx1"/>
                </a:solidFill>
                <a:effectLst/>
                <a:latin typeface="Times New Roman" pitchFamily="18" charset="0"/>
              </a:rPr>
              <a:t> (where</a:t>
            </a:r>
            <a:r>
              <a:rPr kumimoji="0" lang="en-US" altLang="ms-MY" sz="1800" b="1" i="0" u="none" strike="noStrike" cap="none" normalizeH="0" baseline="0" dirty="0" smtClean="0">
                <a:ln>
                  <a:noFill/>
                </a:ln>
                <a:solidFill>
                  <a:schemeClr val="tx1"/>
                </a:solidFill>
                <a:effectLst/>
                <a:latin typeface="Times New Roman" pitchFamily="18" charset="0"/>
              </a:rPr>
              <a:t> </a:t>
            </a:r>
            <a:r>
              <a:rPr kumimoji="0" lang="en-US" altLang="ms-MY" sz="1800" b="1" i="0" u="none" strike="noStrike" cap="none" normalizeH="0" baseline="0" dirty="0" err="1" smtClean="0">
                <a:ln>
                  <a:noFill/>
                </a:ln>
                <a:solidFill>
                  <a:schemeClr val="tx1"/>
                </a:solidFill>
                <a:effectLst/>
                <a:latin typeface="Times New Roman" pitchFamily="18" charset="0"/>
              </a:rPr>
              <a:t>i</a:t>
            </a:r>
            <a:r>
              <a:rPr kumimoji="0" lang="en-US" altLang="ms-MY" sz="1800" b="0" i="0" u="none" strike="noStrike" cap="none" normalizeH="0" baseline="0" dirty="0" smtClean="0">
                <a:ln>
                  <a:noFill/>
                </a:ln>
                <a:solidFill>
                  <a:schemeClr val="tx1"/>
                </a:solidFill>
                <a:effectLst/>
                <a:latin typeface="Times New Roman" pitchFamily="18" charset="0"/>
              </a:rPr>
              <a:t> is the iteration number) less    </a:t>
            </a:r>
          </a:p>
          <a:p>
            <a:pPr marL="0" marR="0" lvl="0" indent="0" algn="l" defTabSz="914400" rtl="0" eaLnBrk="0" fontAlgn="base" latinLnBrk="0" hangingPunct="0">
              <a:lnSpc>
                <a:spcPct val="100000"/>
              </a:lnSpc>
              <a:spcBef>
                <a:spcPct val="0"/>
              </a:spcBef>
              <a:spcAft>
                <a:spcPct val="0"/>
              </a:spcAft>
              <a:buClrTx/>
              <a:buSzTx/>
              <a:tabLst/>
            </a:pPr>
            <a:r>
              <a:rPr lang="en-US" altLang="ms-MY" sz="1800" dirty="0" smtClean="0"/>
              <a:t>         </a:t>
            </a:r>
            <a:r>
              <a:rPr kumimoji="0" lang="en-US" altLang="ms-MY" sz="1800" b="0" i="0" u="none" strike="noStrike" cap="none" normalizeH="0" baseline="0" dirty="0" smtClean="0">
                <a:ln>
                  <a:noFill/>
                </a:ln>
                <a:solidFill>
                  <a:schemeClr val="tx1"/>
                </a:solidFill>
                <a:effectLst/>
                <a:latin typeface="Times New Roman" pitchFamily="18" charset="0"/>
              </a:rPr>
              <a:t>than some tolerance limit, say epsilon.</a:t>
            </a:r>
          </a:p>
        </p:txBody>
      </p:sp>
    </p:spTree>
    <p:extLst>
      <p:ext uri="{BB962C8B-B14F-4D97-AF65-F5344CB8AC3E}">
        <p14:creationId xmlns:p14="http://schemas.microsoft.com/office/powerpoint/2010/main" val="343792082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7467600" cy="754743"/>
          </a:xfrm>
        </p:spPr>
        <p:txBody>
          <a:bodyPr/>
          <a:lstStyle/>
          <a:p>
            <a:r>
              <a:rPr lang="en-US" dirty="0" smtClean="0"/>
              <a:t>Example 2</a:t>
            </a:r>
            <a:endParaRPr lang="ms-MY" dirty="0"/>
          </a:p>
        </p:txBody>
      </p:sp>
      <p:sp>
        <p:nvSpPr>
          <p:cNvPr id="3" name="Rectangle 2"/>
          <p:cNvSpPr/>
          <p:nvPr/>
        </p:nvSpPr>
        <p:spPr>
          <a:xfrm>
            <a:off x="112747" y="795776"/>
            <a:ext cx="8505371" cy="1200329"/>
          </a:xfrm>
          <a:prstGeom prst="rect">
            <a:avLst/>
          </a:prstGeom>
        </p:spPr>
        <p:txBody>
          <a:bodyPr wrap="square">
            <a:spAutoFit/>
          </a:bodyPr>
          <a:lstStyle/>
          <a:p>
            <a:r>
              <a:rPr lang="ms-MY" dirty="0"/>
              <a:t>Use simple fixed-point iteration to locate the root of </a:t>
            </a:r>
            <a:endParaRPr lang="ms-MY" dirty="0" smtClean="0"/>
          </a:p>
          <a:p>
            <a:r>
              <a:rPr lang="ms-MY" i="1" dirty="0" smtClean="0"/>
              <a:t> f</a:t>
            </a:r>
            <a:r>
              <a:rPr lang="ms-MY" dirty="0" smtClean="0"/>
              <a:t>(</a:t>
            </a:r>
            <a:r>
              <a:rPr lang="ms-MY" i="1" dirty="0" smtClean="0"/>
              <a:t>x</a:t>
            </a:r>
            <a:r>
              <a:rPr lang="ms-MY" dirty="0"/>
              <a:t>) = </a:t>
            </a:r>
            <a:r>
              <a:rPr lang="ms-MY" i="1" dirty="0"/>
              <a:t>e</a:t>
            </a:r>
            <a:r>
              <a:rPr lang="ms-MY" i="1" baseline="30000" dirty="0"/>
              <a:t>x </a:t>
            </a:r>
            <a:r>
              <a:rPr lang="ms-MY" dirty="0">
                <a:sym typeface="Symbol"/>
              </a:rPr>
              <a:t></a:t>
            </a:r>
            <a:r>
              <a:rPr lang="ms-MY" dirty="0"/>
              <a:t> 3x</a:t>
            </a:r>
            <a:r>
              <a:rPr lang="ms-MY" baseline="30000" dirty="0"/>
              <a:t>2</a:t>
            </a:r>
            <a:r>
              <a:rPr lang="ms-MY" dirty="0"/>
              <a:t> = 0 accurate to within </a:t>
            </a:r>
            <a:r>
              <a:rPr lang="ms-MY" dirty="0">
                <a:sym typeface="Symbol"/>
              </a:rPr>
              <a:t></a:t>
            </a:r>
            <a:r>
              <a:rPr lang="ms-MY" dirty="0"/>
              <a:t> = 0.0001.</a:t>
            </a:r>
          </a:p>
          <a:p>
            <a:r>
              <a:rPr lang="ms-MY" dirty="0"/>
              <a:t> </a:t>
            </a:r>
          </a:p>
        </p:txBody>
      </p:sp>
      <p:sp>
        <p:nvSpPr>
          <p:cNvPr id="4" name="Rectangle 2"/>
          <p:cNvSpPr>
            <a:spLocks noChangeArrowheads="1"/>
          </p:cNvSpPr>
          <p:nvPr/>
        </p:nvSpPr>
        <p:spPr bwMode="auto">
          <a:xfrm>
            <a:off x="304798" y="1888384"/>
            <a:ext cx="3627724"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ms-MY" altLang="zh-TW" sz="2000" b="0" i="0" u="none" strike="noStrike" cap="none" normalizeH="0" baseline="0" dirty="0" smtClean="0">
                <a:ln>
                  <a:noFill/>
                </a:ln>
                <a:solidFill>
                  <a:schemeClr val="tx1"/>
                </a:solidFill>
                <a:effectLst/>
                <a:latin typeface="Cambria Math" pitchFamily="18" charset="0"/>
                <a:ea typeface="PMingLiU" pitchFamily="18" charset="-120"/>
                <a:cs typeface="Times New Roman" pitchFamily="18" charset="0"/>
              </a:rPr>
              <a:t>We can rewrite the equation as:</a:t>
            </a:r>
            <a:endParaRPr kumimoji="0" lang="ms-MY" altLang="zh-TW" sz="2000" b="0" i="0" u="none" strike="noStrike" cap="none" normalizeH="0" baseline="0" dirty="0" smtClean="0">
              <a:ln>
                <a:noFill/>
              </a:ln>
              <a:solidFill>
                <a:schemeClr val="tx1"/>
              </a:solidFill>
              <a:effectLst/>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ms-MY" altLang="zh-TW" sz="2000" b="0" i="0" u="none" strike="noStrike" cap="none" normalizeH="0" baseline="0" dirty="0" smtClean="0">
                <a:ln>
                  <a:noFill/>
                </a:ln>
                <a:solidFill>
                  <a:schemeClr val="tx1"/>
                </a:solidFill>
                <a:effectLst/>
                <a:latin typeface="Cambria Math" pitchFamily="18" charset="0"/>
                <a:ea typeface="PMingLiU" pitchFamily="18" charset="-120"/>
                <a:cs typeface="Times New Roman" pitchFamily="18" charset="0"/>
              </a:rPr>
              <a:t>			</a:t>
            </a:r>
            <a:endParaRPr kumimoji="0" lang="ms-MY" altLang="zh-TW" sz="2000" b="0" i="0" u="none" strike="noStrike" cap="none" normalizeH="0" baseline="0" dirty="0" smtClean="0">
              <a:ln>
                <a:noFill/>
              </a:ln>
              <a:solidFill>
                <a:schemeClr val="tx1"/>
              </a:solidFill>
              <a:effectLst/>
            </a:endParaRPr>
          </a:p>
        </p:txBody>
      </p:sp>
      <p:graphicFrame>
        <p:nvGraphicFramePr>
          <p:cNvPr id="5" name="Object 4"/>
          <p:cNvGraphicFramePr>
            <a:graphicFrameLocks noChangeAspect="1"/>
          </p:cNvGraphicFramePr>
          <p:nvPr>
            <p:extLst>
              <p:ext uri="{D42A27DB-BD31-4B8C-83A1-F6EECF244321}">
                <p14:modId xmlns:p14="http://schemas.microsoft.com/office/powerpoint/2010/main" val="4099633053"/>
              </p:ext>
            </p:extLst>
          </p:nvPr>
        </p:nvGraphicFramePr>
        <p:xfrm>
          <a:off x="4039076" y="1800191"/>
          <a:ext cx="1815086" cy="884272"/>
        </p:xfrm>
        <a:graphic>
          <a:graphicData uri="http://schemas.openxmlformats.org/presentationml/2006/ole">
            <mc:AlternateContent xmlns:mc="http://schemas.openxmlformats.org/markup-compatibility/2006">
              <mc:Choice xmlns:v="urn:schemas-microsoft-com:vml" Requires="v">
                <p:oleObj spid="_x0000_s70672" name="Equation" r:id="rId3" imgW="749300" imgH="368300" progId="Equation.3">
                  <p:embed/>
                </p:oleObj>
              </mc:Choice>
              <mc:Fallback>
                <p:oleObj name="Equation" r:id="rId3" imgW="749300" imgH="368300" progId="Equation.3">
                  <p:embed/>
                  <p:pic>
                    <p:nvPicPr>
                      <p:cNvPr id="0"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39076" y="1800191"/>
                        <a:ext cx="1815086" cy="884272"/>
                      </a:xfrm>
                      <a:prstGeom prst="rect">
                        <a:avLst/>
                      </a:prstGeom>
                      <a:noFill/>
                    </p:spPr>
                  </p:pic>
                </p:oleObj>
              </mc:Fallback>
            </mc:AlternateContent>
          </a:graphicData>
        </a:graphic>
      </p:graphicFrame>
      <p:sp>
        <p:nvSpPr>
          <p:cNvPr id="6" name="Rectangle 3"/>
          <p:cNvSpPr>
            <a:spLocks noChangeArrowheads="1"/>
          </p:cNvSpPr>
          <p:nvPr/>
        </p:nvSpPr>
        <p:spPr bwMode="auto">
          <a:xfrm>
            <a:off x="487181" y="2750158"/>
            <a:ext cx="1747594"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ms-MY" altLang="zh-TW" sz="2000" b="0" i="0" u="none" strike="noStrike" cap="none" normalizeH="0" baseline="0" dirty="0" smtClean="0">
                <a:ln>
                  <a:noFill/>
                </a:ln>
                <a:solidFill>
                  <a:schemeClr val="tx1"/>
                </a:solidFill>
                <a:effectLst/>
                <a:latin typeface="Cambria Math" pitchFamily="18" charset="0"/>
                <a:ea typeface="PMingLiU" pitchFamily="18" charset="-120"/>
                <a:cs typeface="Times New Roman" pitchFamily="18" charset="0"/>
              </a:rPr>
              <a:t>Assume </a:t>
            </a:r>
            <a:r>
              <a:rPr kumimoji="0" lang="ms-MY" altLang="zh-TW" sz="2000" b="0" i="1" u="none" strike="noStrike" cap="none" normalizeH="0" baseline="0" dirty="0" smtClean="0">
                <a:ln>
                  <a:noFill/>
                </a:ln>
                <a:solidFill>
                  <a:schemeClr val="tx1"/>
                </a:solidFill>
                <a:effectLst/>
                <a:latin typeface="Cambria Math" pitchFamily="18" charset="0"/>
                <a:ea typeface="PMingLiU" pitchFamily="18" charset="-120"/>
                <a:cs typeface="Times New Roman" pitchFamily="18" charset="0"/>
              </a:rPr>
              <a:t>x</a:t>
            </a:r>
            <a:r>
              <a:rPr kumimoji="0" lang="ms-MY" altLang="zh-TW" sz="2000" b="0" i="0" u="none" strike="noStrike" cap="none" normalizeH="0" baseline="-30000" dirty="0" smtClean="0">
                <a:ln>
                  <a:noFill/>
                </a:ln>
                <a:solidFill>
                  <a:schemeClr val="tx1"/>
                </a:solidFill>
                <a:effectLst/>
                <a:latin typeface="Cambria Math" pitchFamily="18" charset="0"/>
                <a:ea typeface="PMingLiU" pitchFamily="18" charset="-120"/>
                <a:cs typeface="Times New Roman" pitchFamily="18" charset="0"/>
              </a:rPr>
              <a:t>0 </a:t>
            </a:r>
            <a:r>
              <a:rPr kumimoji="0" lang="ms-MY" altLang="zh-TW" sz="2000" b="0" i="0" u="none" strike="noStrike" cap="none" normalizeH="0" baseline="0" dirty="0" smtClean="0">
                <a:ln>
                  <a:noFill/>
                </a:ln>
                <a:solidFill>
                  <a:schemeClr val="tx1"/>
                </a:solidFill>
                <a:effectLst/>
                <a:latin typeface="Cambria Math" pitchFamily="18" charset="0"/>
                <a:ea typeface="PMingLiU" pitchFamily="18" charset="-120"/>
                <a:cs typeface="Times New Roman" pitchFamily="18" charset="0"/>
              </a:rPr>
              <a:t>= 1</a:t>
            </a:r>
            <a:endParaRPr kumimoji="0" lang="ms-MY" altLang="zh-TW" sz="2000" b="0" i="0" u="none" strike="noStrike" cap="none" normalizeH="0" baseline="0" dirty="0" smtClean="0">
              <a:ln>
                <a:noFill/>
              </a:ln>
              <a:solidFill>
                <a:schemeClr val="tx1"/>
              </a:solidFill>
              <a:effectLst/>
            </a:endParaRPr>
          </a:p>
        </p:txBody>
      </p:sp>
      <p:graphicFrame>
        <p:nvGraphicFramePr>
          <p:cNvPr id="7" name="Table 6"/>
          <p:cNvGraphicFramePr>
            <a:graphicFrameLocks noGrp="1"/>
          </p:cNvGraphicFramePr>
          <p:nvPr>
            <p:extLst>
              <p:ext uri="{D42A27DB-BD31-4B8C-83A1-F6EECF244321}">
                <p14:modId xmlns:p14="http://schemas.microsoft.com/office/powerpoint/2010/main" val="732138811"/>
              </p:ext>
            </p:extLst>
          </p:nvPr>
        </p:nvGraphicFramePr>
        <p:xfrm>
          <a:off x="1630193" y="3468233"/>
          <a:ext cx="5118948" cy="2103120"/>
        </p:xfrm>
        <a:graphic>
          <a:graphicData uri="http://schemas.openxmlformats.org/drawingml/2006/table">
            <a:tbl>
              <a:tblPr>
                <a:tableStyleId>{69CF1AB2-1976-4502-BF36-3FF5EA218861}</a:tableStyleId>
              </a:tblPr>
              <a:tblGrid>
                <a:gridCol w="562357"/>
                <a:gridCol w="1556639"/>
                <a:gridCol w="2999952"/>
              </a:tblGrid>
              <a:tr h="0">
                <a:tc>
                  <a:txBody>
                    <a:bodyPr/>
                    <a:lstStyle/>
                    <a:p>
                      <a:pPr algn="just">
                        <a:lnSpc>
                          <a:spcPct val="115000"/>
                        </a:lnSpc>
                        <a:spcAft>
                          <a:spcPts val="0"/>
                        </a:spcAft>
                      </a:pPr>
                      <a:r>
                        <a:rPr lang="ms-MY" sz="2400" kern="100" dirty="0">
                          <a:effectLst/>
                        </a:rPr>
                        <a:t>i</a:t>
                      </a:r>
                      <a:endParaRPr lang="ms-MY" sz="2400" kern="100" dirty="0">
                        <a:effectLst/>
                        <a:latin typeface="Cambria Math"/>
                        <a:ea typeface="PMingLiU"/>
                        <a:cs typeface="Times New Roman"/>
                      </a:endParaRPr>
                    </a:p>
                  </a:txBody>
                  <a:tcPr marL="68580" marR="68580" marT="0" marB="0"/>
                </a:tc>
                <a:tc>
                  <a:txBody>
                    <a:bodyPr/>
                    <a:lstStyle/>
                    <a:p>
                      <a:pPr algn="just">
                        <a:lnSpc>
                          <a:spcPct val="115000"/>
                        </a:lnSpc>
                        <a:spcAft>
                          <a:spcPts val="0"/>
                        </a:spcAft>
                      </a:pPr>
                      <a:r>
                        <a:rPr lang="ms-MY" sz="2400" kern="100" dirty="0">
                          <a:effectLst/>
                        </a:rPr>
                        <a:t>x</a:t>
                      </a:r>
                      <a:r>
                        <a:rPr lang="ms-MY" sz="2400" kern="100" baseline="-25000" dirty="0">
                          <a:effectLst/>
                        </a:rPr>
                        <a:t>i</a:t>
                      </a:r>
                      <a:endParaRPr lang="ms-MY" sz="2400" kern="100" dirty="0">
                        <a:effectLst/>
                        <a:latin typeface="Cambria Math"/>
                        <a:ea typeface="PMingLiU"/>
                        <a:cs typeface="Times New Roman"/>
                      </a:endParaRPr>
                    </a:p>
                  </a:txBody>
                  <a:tcPr marL="68580" marR="68580" marT="0" marB="0"/>
                </a:tc>
                <a:tc>
                  <a:txBody>
                    <a:bodyPr/>
                    <a:lstStyle/>
                    <a:p>
                      <a:pPr algn="just">
                        <a:lnSpc>
                          <a:spcPct val="115000"/>
                        </a:lnSpc>
                        <a:spcAft>
                          <a:spcPts val="0"/>
                        </a:spcAft>
                      </a:pPr>
                      <a:r>
                        <a:rPr lang="ms-MY" sz="2400" kern="100">
                          <a:effectLst/>
                          <a:sym typeface="Symbol"/>
                        </a:rPr>
                        <a:t></a:t>
                      </a:r>
                      <a:r>
                        <a:rPr lang="ms-MY" sz="2400" kern="100">
                          <a:effectLst/>
                        </a:rPr>
                        <a:t>x</a:t>
                      </a:r>
                      <a:r>
                        <a:rPr lang="ms-MY" sz="2400" kern="100" baseline="-25000">
                          <a:effectLst/>
                        </a:rPr>
                        <a:t>i </a:t>
                      </a:r>
                      <a:r>
                        <a:rPr lang="ms-MY" sz="2400" kern="100">
                          <a:effectLst/>
                        </a:rPr>
                        <a:t>-x</a:t>
                      </a:r>
                      <a:r>
                        <a:rPr lang="ms-MY" sz="2400" kern="100" baseline="-25000">
                          <a:effectLst/>
                        </a:rPr>
                        <a:t>i </a:t>
                      </a:r>
                      <a:r>
                        <a:rPr lang="ms-MY" sz="2400" kern="100" baseline="-25000">
                          <a:effectLst/>
                          <a:sym typeface="Symbol"/>
                        </a:rPr>
                        <a:t></a:t>
                      </a:r>
                      <a:r>
                        <a:rPr lang="ms-MY" sz="2400" kern="100" baseline="-25000">
                          <a:effectLst/>
                        </a:rPr>
                        <a:t>1</a:t>
                      </a:r>
                      <a:r>
                        <a:rPr lang="ms-MY" sz="2400" kern="100">
                          <a:effectLst/>
                          <a:sym typeface="Symbol"/>
                        </a:rPr>
                        <a:t></a:t>
                      </a:r>
                      <a:endParaRPr lang="ms-MY" sz="2400" kern="100">
                        <a:effectLst/>
                        <a:latin typeface="Cambria Math"/>
                        <a:ea typeface="PMingLiU"/>
                        <a:cs typeface="Times New Roman"/>
                      </a:endParaRPr>
                    </a:p>
                  </a:txBody>
                  <a:tcPr marL="68580" marR="68580" marT="0" marB="0"/>
                </a:tc>
              </a:tr>
              <a:tr h="0">
                <a:tc>
                  <a:txBody>
                    <a:bodyPr/>
                    <a:lstStyle/>
                    <a:p>
                      <a:pPr algn="just">
                        <a:lnSpc>
                          <a:spcPct val="115000"/>
                        </a:lnSpc>
                        <a:spcAft>
                          <a:spcPts val="0"/>
                        </a:spcAft>
                      </a:pPr>
                      <a:r>
                        <a:rPr lang="ms-MY" sz="2400" kern="100">
                          <a:effectLst/>
                        </a:rPr>
                        <a:t>1</a:t>
                      </a:r>
                      <a:endParaRPr lang="ms-MY" sz="2400" kern="100">
                        <a:effectLst/>
                        <a:latin typeface="Cambria Math"/>
                        <a:ea typeface="PMingLiU"/>
                        <a:cs typeface="Times New Roman"/>
                      </a:endParaRPr>
                    </a:p>
                  </a:txBody>
                  <a:tcPr marL="68580" marR="68580" marT="0" marB="0"/>
                </a:tc>
                <a:tc>
                  <a:txBody>
                    <a:bodyPr/>
                    <a:lstStyle/>
                    <a:p>
                      <a:pPr algn="just">
                        <a:lnSpc>
                          <a:spcPct val="115000"/>
                        </a:lnSpc>
                        <a:spcAft>
                          <a:spcPts val="0"/>
                        </a:spcAft>
                      </a:pPr>
                      <a:r>
                        <a:rPr lang="ms-MY" sz="2400" kern="100">
                          <a:effectLst/>
                        </a:rPr>
                        <a:t>0.9061</a:t>
                      </a:r>
                      <a:endParaRPr lang="ms-MY" sz="2400" kern="100">
                        <a:effectLst/>
                        <a:latin typeface="Cambria Math"/>
                        <a:ea typeface="PMingLiU"/>
                        <a:cs typeface="Times New Roman"/>
                      </a:endParaRPr>
                    </a:p>
                  </a:txBody>
                  <a:tcPr marL="68580" marR="68580" marT="0" marB="0"/>
                </a:tc>
                <a:tc>
                  <a:txBody>
                    <a:bodyPr/>
                    <a:lstStyle/>
                    <a:p>
                      <a:pPr algn="just">
                        <a:lnSpc>
                          <a:spcPct val="115000"/>
                        </a:lnSpc>
                        <a:spcAft>
                          <a:spcPts val="0"/>
                        </a:spcAft>
                      </a:pPr>
                      <a:r>
                        <a:rPr lang="ms-MY" sz="2400" kern="100">
                          <a:effectLst/>
                        </a:rPr>
                        <a:t> </a:t>
                      </a:r>
                      <a:endParaRPr lang="ms-MY" sz="2400" kern="100">
                        <a:effectLst/>
                        <a:latin typeface="Cambria Math"/>
                        <a:ea typeface="PMingLiU"/>
                        <a:cs typeface="Times New Roman"/>
                      </a:endParaRPr>
                    </a:p>
                  </a:txBody>
                  <a:tcPr marL="68580" marR="68580" marT="0" marB="0"/>
                </a:tc>
              </a:tr>
              <a:tr h="0">
                <a:tc>
                  <a:txBody>
                    <a:bodyPr/>
                    <a:lstStyle/>
                    <a:p>
                      <a:pPr algn="just">
                        <a:lnSpc>
                          <a:spcPct val="115000"/>
                        </a:lnSpc>
                        <a:spcAft>
                          <a:spcPts val="0"/>
                        </a:spcAft>
                      </a:pPr>
                      <a:r>
                        <a:rPr lang="ms-MY" sz="2400" kern="100">
                          <a:effectLst/>
                        </a:rPr>
                        <a:t>2</a:t>
                      </a:r>
                      <a:endParaRPr lang="ms-MY" sz="2400" kern="100">
                        <a:effectLst/>
                        <a:latin typeface="Cambria Math"/>
                        <a:ea typeface="PMingLiU"/>
                        <a:cs typeface="Times New Roman"/>
                      </a:endParaRPr>
                    </a:p>
                  </a:txBody>
                  <a:tcPr marL="68580" marR="68580" marT="0" marB="0"/>
                </a:tc>
                <a:tc>
                  <a:txBody>
                    <a:bodyPr/>
                    <a:lstStyle/>
                    <a:p>
                      <a:pPr algn="just">
                        <a:lnSpc>
                          <a:spcPct val="115000"/>
                        </a:lnSpc>
                        <a:spcAft>
                          <a:spcPts val="0"/>
                        </a:spcAft>
                      </a:pPr>
                      <a:r>
                        <a:rPr lang="ms-MY" sz="2400" kern="100">
                          <a:effectLst/>
                        </a:rPr>
                        <a:t>0.9104</a:t>
                      </a:r>
                      <a:endParaRPr lang="ms-MY" sz="2400" kern="100">
                        <a:effectLst/>
                        <a:latin typeface="Cambria Math"/>
                        <a:ea typeface="PMingLiU"/>
                        <a:cs typeface="Times New Roman"/>
                      </a:endParaRPr>
                    </a:p>
                  </a:txBody>
                  <a:tcPr marL="68580" marR="68580" marT="0" marB="0"/>
                </a:tc>
                <a:tc>
                  <a:txBody>
                    <a:bodyPr/>
                    <a:lstStyle/>
                    <a:p>
                      <a:pPr algn="just">
                        <a:lnSpc>
                          <a:spcPct val="115000"/>
                        </a:lnSpc>
                        <a:spcAft>
                          <a:spcPts val="0"/>
                        </a:spcAft>
                      </a:pPr>
                      <a:r>
                        <a:rPr lang="ms-MY" sz="2400" kern="100">
                          <a:effectLst/>
                        </a:rPr>
                        <a:t>0.0043</a:t>
                      </a:r>
                      <a:endParaRPr lang="ms-MY" sz="2400" kern="100">
                        <a:effectLst/>
                        <a:latin typeface="Cambria Math"/>
                        <a:ea typeface="PMingLiU"/>
                        <a:cs typeface="Times New Roman"/>
                      </a:endParaRPr>
                    </a:p>
                  </a:txBody>
                  <a:tcPr marL="68580" marR="68580" marT="0" marB="0"/>
                </a:tc>
              </a:tr>
              <a:tr h="0">
                <a:tc>
                  <a:txBody>
                    <a:bodyPr/>
                    <a:lstStyle/>
                    <a:p>
                      <a:pPr algn="just">
                        <a:lnSpc>
                          <a:spcPct val="115000"/>
                        </a:lnSpc>
                        <a:spcAft>
                          <a:spcPts val="0"/>
                        </a:spcAft>
                      </a:pPr>
                      <a:r>
                        <a:rPr lang="ms-MY" sz="2400" kern="100">
                          <a:effectLst/>
                        </a:rPr>
                        <a:t>3</a:t>
                      </a:r>
                      <a:endParaRPr lang="ms-MY" sz="2400" kern="100">
                        <a:effectLst/>
                        <a:latin typeface="Cambria Math"/>
                        <a:ea typeface="PMingLiU"/>
                        <a:cs typeface="Times New Roman"/>
                      </a:endParaRPr>
                    </a:p>
                  </a:txBody>
                  <a:tcPr marL="68580" marR="68580" marT="0" marB="0"/>
                </a:tc>
                <a:tc>
                  <a:txBody>
                    <a:bodyPr/>
                    <a:lstStyle/>
                    <a:p>
                      <a:pPr algn="just">
                        <a:lnSpc>
                          <a:spcPct val="115000"/>
                        </a:lnSpc>
                        <a:spcAft>
                          <a:spcPts val="0"/>
                        </a:spcAft>
                      </a:pPr>
                      <a:r>
                        <a:rPr lang="ms-MY" sz="2400" kern="100">
                          <a:effectLst/>
                        </a:rPr>
                        <a:t>0.9100</a:t>
                      </a:r>
                      <a:endParaRPr lang="ms-MY" sz="2400" kern="100">
                        <a:effectLst/>
                        <a:latin typeface="Cambria Math"/>
                        <a:ea typeface="PMingLiU"/>
                        <a:cs typeface="Times New Roman"/>
                      </a:endParaRPr>
                    </a:p>
                  </a:txBody>
                  <a:tcPr marL="68580" marR="68580" marT="0" marB="0"/>
                </a:tc>
                <a:tc>
                  <a:txBody>
                    <a:bodyPr/>
                    <a:lstStyle/>
                    <a:p>
                      <a:pPr algn="just">
                        <a:lnSpc>
                          <a:spcPct val="115000"/>
                        </a:lnSpc>
                        <a:spcAft>
                          <a:spcPts val="0"/>
                        </a:spcAft>
                      </a:pPr>
                      <a:r>
                        <a:rPr lang="ms-MY" sz="2400" kern="100">
                          <a:effectLst/>
                        </a:rPr>
                        <a:t>0.0004</a:t>
                      </a:r>
                      <a:endParaRPr lang="ms-MY" sz="2400" kern="100">
                        <a:effectLst/>
                        <a:latin typeface="Cambria Math"/>
                        <a:ea typeface="PMingLiU"/>
                        <a:cs typeface="Times New Roman"/>
                      </a:endParaRPr>
                    </a:p>
                  </a:txBody>
                  <a:tcPr marL="68580" marR="68580" marT="0" marB="0"/>
                </a:tc>
              </a:tr>
              <a:tr h="0">
                <a:tc>
                  <a:txBody>
                    <a:bodyPr/>
                    <a:lstStyle/>
                    <a:p>
                      <a:pPr algn="just">
                        <a:lnSpc>
                          <a:spcPct val="115000"/>
                        </a:lnSpc>
                        <a:spcAft>
                          <a:spcPts val="0"/>
                        </a:spcAft>
                      </a:pPr>
                      <a:r>
                        <a:rPr lang="ms-MY" sz="2400" kern="100">
                          <a:effectLst/>
                        </a:rPr>
                        <a:t>4</a:t>
                      </a:r>
                      <a:endParaRPr lang="ms-MY" sz="2400" kern="100">
                        <a:effectLst/>
                        <a:latin typeface="Cambria Math"/>
                        <a:ea typeface="PMingLiU"/>
                        <a:cs typeface="Times New Roman"/>
                      </a:endParaRPr>
                    </a:p>
                  </a:txBody>
                  <a:tcPr marL="68580" marR="68580" marT="0" marB="0"/>
                </a:tc>
                <a:tc>
                  <a:txBody>
                    <a:bodyPr/>
                    <a:lstStyle/>
                    <a:p>
                      <a:pPr algn="just">
                        <a:lnSpc>
                          <a:spcPct val="115000"/>
                        </a:lnSpc>
                        <a:spcAft>
                          <a:spcPts val="0"/>
                        </a:spcAft>
                      </a:pPr>
                      <a:r>
                        <a:rPr lang="ms-MY" sz="2400" kern="100">
                          <a:effectLst/>
                        </a:rPr>
                        <a:t>0.9100</a:t>
                      </a:r>
                      <a:endParaRPr lang="ms-MY" sz="2400" kern="100">
                        <a:effectLst/>
                        <a:latin typeface="Cambria Math"/>
                        <a:ea typeface="PMingLiU"/>
                        <a:cs typeface="Times New Roman"/>
                      </a:endParaRPr>
                    </a:p>
                  </a:txBody>
                  <a:tcPr marL="68580" marR="68580" marT="0" marB="0"/>
                </a:tc>
                <a:tc>
                  <a:txBody>
                    <a:bodyPr/>
                    <a:lstStyle/>
                    <a:p>
                      <a:pPr algn="just">
                        <a:lnSpc>
                          <a:spcPct val="115000"/>
                        </a:lnSpc>
                        <a:spcAft>
                          <a:spcPts val="0"/>
                        </a:spcAft>
                      </a:pPr>
                      <a:r>
                        <a:rPr lang="ms-MY" sz="2400" kern="100" dirty="0">
                          <a:effectLst/>
                        </a:rPr>
                        <a:t>0.0000</a:t>
                      </a:r>
                      <a:endParaRPr lang="ms-MY" sz="2400" kern="100" dirty="0">
                        <a:effectLst/>
                        <a:latin typeface="Cambria Math"/>
                        <a:ea typeface="PMingLiU"/>
                        <a:cs typeface="Times New Roman"/>
                      </a:endParaRPr>
                    </a:p>
                  </a:txBody>
                  <a:tcPr marL="68580" marR="68580" marT="0" marB="0"/>
                </a:tc>
              </a:tr>
            </a:tbl>
          </a:graphicData>
        </a:graphic>
      </p:graphicFrame>
      <p:sp>
        <p:nvSpPr>
          <p:cNvPr id="8" name="Rectangle 7"/>
          <p:cNvSpPr/>
          <p:nvPr/>
        </p:nvSpPr>
        <p:spPr>
          <a:xfrm>
            <a:off x="487181" y="5830393"/>
            <a:ext cx="7103790" cy="830997"/>
          </a:xfrm>
          <a:prstGeom prst="rect">
            <a:avLst/>
          </a:prstGeom>
        </p:spPr>
        <p:txBody>
          <a:bodyPr wrap="square">
            <a:spAutoFit/>
          </a:bodyPr>
          <a:lstStyle/>
          <a:p>
            <a:r>
              <a:rPr lang="ms-MY" dirty="0"/>
              <a:t>Thus, each iteration brings the estimate closer to the true value of the root: 0.9100.</a:t>
            </a:r>
          </a:p>
        </p:txBody>
      </p:sp>
    </p:spTree>
    <p:extLst>
      <p:ext uri="{BB962C8B-B14F-4D97-AF65-F5344CB8AC3E}">
        <p14:creationId xmlns:p14="http://schemas.microsoft.com/office/powerpoint/2010/main" val="229941234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Pros and Cons- Fixed Point iteration Method</a:t>
            </a:r>
            <a:endParaRPr lang="ms-MY" dirty="0"/>
          </a:p>
        </p:txBody>
      </p:sp>
      <p:sp>
        <p:nvSpPr>
          <p:cNvPr id="3" name="Content Placeholder 2"/>
          <p:cNvSpPr>
            <a:spLocks noGrp="1"/>
          </p:cNvSpPr>
          <p:nvPr>
            <p:ph sz="quarter" idx="1"/>
          </p:nvPr>
        </p:nvSpPr>
        <p:spPr/>
        <p:txBody>
          <a:bodyPr/>
          <a:lstStyle/>
          <a:p>
            <a:r>
              <a:rPr lang="en-US" dirty="0" smtClean="0"/>
              <a:t>The method is guaranteed to converge</a:t>
            </a:r>
          </a:p>
          <a:p>
            <a:r>
              <a:rPr lang="en-US" dirty="0" smtClean="0"/>
              <a:t>The error bound decreases by half with each iteration</a:t>
            </a:r>
          </a:p>
          <a:p>
            <a:r>
              <a:rPr lang="en-US" dirty="0" smtClean="0"/>
              <a:t>The method converge very slowly</a:t>
            </a:r>
          </a:p>
          <a:p>
            <a:r>
              <a:rPr lang="en-US" dirty="0" smtClean="0"/>
              <a:t>The method cannot detect multiple roots</a:t>
            </a:r>
          </a:p>
          <a:p>
            <a:endParaRPr lang="ms-MY" dirty="0"/>
          </a:p>
        </p:txBody>
      </p:sp>
    </p:spTree>
    <p:extLst>
      <p:ext uri="{BB962C8B-B14F-4D97-AF65-F5344CB8AC3E}">
        <p14:creationId xmlns:p14="http://schemas.microsoft.com/office/powerpoint/2010/main" val="291063009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1" name="Rectangle 3"/>
          <p:cNvSpPr>
            <a:spLocks noGrp="1" noChangeArrowheads="1"/>
          </p:cNvSpPr>
          <p:nvPr>
            <p:ph type="body" sz="half" idx="1"/>
          </p:nvPr>
        </p:nvSpPr>
        <p:spPr>
          <a:xfrm>
            <a:off x="396875" y="1268413"/>
            <a:ext cx="3627438" cy="5191125"/>
          </a:xfrm>
          <a:solidFill>
            <a:schemeClr val="bg1">
              <a:lumMod val="95000"/>
            </a:schemeClr>
          </a:solidFill>
        </p:spPr>
        <p:txBody>
          <a:bodyPr/>
          <a:lstStyle/>
          <a:p>
            <a:pPr marL="228600" indent="-228600" eaLnBrk="1" hangingPunct="1">
              <a:lnSpc>
                <a:spcPct val="90000"/>
              </a:lnSpc>
              <a:defRPr/>
            </a:pPr>
            <a:r>
              <a:rPr lang="en-US" sz="2400" dirty="0" smtClean="0">
                <a:latin typeface="Times New Roman" pitchFamily="18" charset="0"/>
              </a:rPr>
              <a:t>Most widely used formula for locating roots.</a:t>
            </a:r>
          </a:p>
          <a:p>
            <a:pPr marL="228600" indent="-228600" eaLnBrk="1" hangingPunct="1">
              <a:lnSpc>
                <a:spcPct val="90000"/>
              </a:lnSpc>
              <a:defRPr/>
            </a:pPr>
            <a:endParaRPr lang="en-US" sz="2400" dirty="0" smtClean="0">
              <a:latin typeface="Times New Roman" pitchFamily="18" charset="0"/>
            </a:endParaRPr>
          </a:p>
          <a:p>
            <a:pPr marL="228600" indent="-228600" eaLnBrk="1" hangingPunct="1">
              <a:lnSpc>
                <a:spcPct val="90000"/>
              </a:lnSpc>
              <a:defRPr/>
            </a:pPr>
            <a:r>
              <a:rPr lang="en-US" sz="2400" dirty="0" smtClean="0">
                <a:latin typeface="Times New Roman" pitchFamily="18" charset="0"/>
              </a:rPr>
              <a:t>Can be derived using </a:t>
            </a:r>
            <a:r>
              <a:rPr lang="en-US" sz="2400" b="1" dirty="0" smtClean="0">
                <a:latin typeface="Times New Roman" pitchFamily="18" charset="0"/>
              </a:rPr>
              <a:t>Taylor series </a:t>
            </a:r>
            <a:r>
              <a:rPr lang="en-US" sz="2400" dirty="0" smtClean="0">
                <a:latin typeface="Times New Roman" pitchFamily="18" charset="0"/>
              </a:rPr>
              <a:t>or the geometric interpretation of the slope in the figure </a:t>
            </a:r>
          </a:p>
        </p:txBody>
      </p:sp>
      <p:graphicFrame>
        <p:nvGraphicFramePr>
          <p:cNvPr id="4098" name="Object 4"/>
          <p:cNvGraphicFramePr>
            <a:graphicFrameLocks noGrp="1" noChangeAspect="1"/>
          </p:cNvGraphicFramePr>
          <p:nvPr>
            <p:ph sz="half" idx="2"/>
          </p:nvPr>
        </p:nvGraphicFramePr>
        <p:xfrm>
          <a:off x="957263" y="3867150"/>
          <a:ext cx="2265362" cy="2449513"/>
        </p:xfrm>
        <a:graphic>
          <a:graphicData uri="http://schemas.openxmlformats.org/presentationml/2006/ole">
            <mc:AlternateContent xmlns:mc="http://schemas.openxmlformats.org/markup-compatibility/2006">
              <mc:Choice xmlns:v="urn:schemas-microsoft-com:vml" Requires="v">
                <p:oleObj spid="_x0000_s75784" name="Equation" r:id="rId3" imgW="1244600" imgH="1346200" progId="Equation.3">
                  <p:embed/>
                </p:oleObj>
              </mc:Choice>
              <mc:Fallback>
                <p:oleObj name="Equation" r:id="rId3" imgW="1244600" imgH="134620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57263" y="3867150"/>
                        <a:ext cx="2265362" cy="2449513"/>
                      </a:xfrm>
                      <a:prstGeom prst="rect">
                        <a:avLst/>
                      </a:prstGeom>
                      <a:solidFill>
                        <a:srgbClr val="FFFF99">
                          <a:alpha val="59999"/>
                        </a:srgbClr>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pic>
        <p:nvPicPr>
          <p:cNvPr id="2" name="Picture 10" descr="Fig0605"/>
          <p:cNvPicPr>
            <a:picLocks noChangeAspect="1" noChangeArrowheads="1"/>
          </p:cNvPicPr>
          <p:nvPr/>
        </p:nvPicPr>
        <p:blipFill>
          <a:blip r:embed="rId5">
            <a:extLst>
              <a:ext uri="{28A0092B-C50C-407E-A947-70E740481C1C}">
                <a14:useLocalDpi xmlns:a14="http://schemas.microsoft.com/office/drawing/2010/main" val="0"/>
              </a:ext>
            </a:extLst>
          </a:blip>
          <a:srcRect l="5489" t="3224" r="4439" b="4068"/>
          <a:stretch>
            <a:fillRect/>
          </a:stretch>
        </p:blipFill>
        <p:spPr bwMode="auto">
          <a:xfrm>
            <a:off x="4133850" y="1468438"/>
            <a:ext cx="4637088" cy="3833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02" name="Rectangle 12"/>
          <p:cNvSpPr>
            <a:spLocks noChangeArrowheads="1"/>
          </p:cNvSpPr>
          <p:nvPr/>
        </p:nvSpPr>
        <p:spPr bwMode="auto">
          <a:xfrm>
            <a:off x="917575" y="5302250"/>
            <a:ext cx="2339975" cy="1008063"/>
          </a:xfrm>
          <a:prstGeom prst="rect">
            <a:avLst/>
          </a:prstGeom>
          <a:solidFill>
            <a:srgbClr val="99CCFF">
              <a:alpha val="30196"/>
            </a:srgbClr>
          </a:solidFill>
          <a:ln w="44450">
            <a:solidFill>
              <a:schemeClr val="tx1"/>
            </a:solidFill>
            <a:miter lim="800000"/>
            <a:headEnd/>
            <a:tailEnd/>
          </a:ln>
        </p:spPr>
        <p:txBody>
          <a:bodyPr wrap="none" anchor="ctr"/>
          <a:lstStyle>
            <a:lvl1pPr algn="l" eaLnBrk="0" hangingPunct="0">
              <a:spcBef>
                <a:spcPct val="20000"/>
              </a:spcBef>
              <a:buChar char="•"/>
              <a:defRPr sz="3200">
                <a:solidFill>
                  <a:schemeClr val="tx1"/>
                </a:solidFill>
                <a:latin typeface="Arial" charset="0"/>
              </a:defRPr>
            </a:lvl1pPr>
            <a:lvl2pPr marL="742950" indent="-285750" algn="l" eaLnBrk="0" hangingPunct="0">
              <a:spcBef>
                <a:spcPct val="20000"/>
              </a:spcBef>
              <a:buChar char="–"/>
              <a:defRPr sz="2800">
                <a:solidFill>
                  <a:schemeClr val="tx1"/>
                </a:solidFill>
                <a:latin typeface="Arial" charset="0"/>
              </a:defRPr>
            </a:lvl2pPr>
            <a:lvl3pPr marL="1143000" indent="-228600" algn="l" eaLnBrk="0" hangingPunct="0">
              <a:spcBef>
                <a:spcPct val="20000"/>
              </a:spcBef>
              <a:buChar char="•"/>
              <a:defRPr sz="2400">
                <a:solidFill>
                  <a:schemeClr val="tx1"/>
                </a:solidFill>
                <a:latin typeface="Arial" charset="0"/>
              </a:defRPr>
            </a:lvl3pPr>
            <a:lvl4pPr marL="1600200" indent="-228600" algn="l" eaLnBrk="0" hangingPunct="0">
              <a:spcBef>
                <a:spcPct val="20000"/>
              </a:spcBef>
              <a:buChar char="–"/>
              <a:defRPr sz="2000">
                <a:solidFill>
                  <a:schemeClr val="tx1"/>
                </a:solidFill>
                <a:latin typeface="Arial" charset="0"/>
              </a:defRPr>
            </a:lvl4pPr>
            <a:lvl5pPr marL="2057400" indent="-228600" algn="l"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endParaRPr lang="en-US" altLang="en-US" sz="1800">
              <a:latin typeface="Times New Roman" pitchFamily="18" charset="0"/>
            </a:endParaRPr>
          </a:p>
        </p:txBody>
      </p:sp>
      <p:sp>
        <p:nvSpPr>
          <p:cNvPr id="8" name="Title 1"/>
          <p:cNvSpPr>
            <a:spLocks noGrp="1"/>
          </p:cNvSpPr>
          <p:nvPr>
            <p:ph type="title"/>
          </p:nvPr>
        </p:nvSpPr>
        <p:spPr>
          <a:xfrm>
            <a:off x="0" y="0"/>
            <a:ext cx="7467600" cy="794240"/>
          </a:xfrm>
        </p:spPr>
        <p:txBody>
          <a:bodyPr/>
          <a:lstStyle/>
          <a:p>
            <a:r>
              <a:rPr lang="en-US" b="1" dirty="0" smtClean="0"/>
              <a:t>Newton-</a:t>
            </a:r>
            <a:r>
              <a:rPr lang="en-US" b="1" dirty="0" err="1" smtClean="0"/>
              <a:t>raphson</a:t>
            </a:r>
            <a:r>
              <a:rPr lang="en-US" b="1" dirty="0" smtClean="0"/>
              <a:t> method</a:t>
            </a:r>
            <a:endParaRPr lang="ms-MY" b="1" dirty="0"/>
          </a:p>
        </p:txBody>
      </p:sp>
    </p:spTree>
    <p:extLst>
      <p:ext uri="{BB962C8B-B14F-4D97-AF65-F5344CB8AC3E}">
        <p14:creationId xmlns:p14="http://schemas.microsoft.com/office/powerpoint/2010/main" val="327860282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4101">
                                            <p:txEl>
                                              <p:pRg st="0" end="0"/>
                                            </p:txEl>
                                          </p:spTgt>
                                        </p:tgtEl>
                                        <p:attrNameLst>
                                          <p:attrName>style.visibility</p:attrName>
                                        </p:attrNameLst>
                                      </p:cBhvr>
                                      <p:to>
                                        <p:strVal val="visible"/>
                                      </p:to>
                                    </p:set>
                                    <p:animEffect transition="in" filter="blinds(horizontal)">
                                      <p:cBhvr>
                                        <p:cTn id="7" dur="500"/>
                                        <p:tgtEl>
                                          <p:spTgt spid="4101">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linds(horizontal)">
                                      <p:cBhvr>
                                        <p:cTn id="12" dur="500"/>
                                        <p:tgtEl>
                                          <p:spTgt spid="2"/>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4101">
                                            <p:txEl>
                                              <p:pRg st="2" end="2"/>
                                            </p:txEl>
                                          </p:spTgt>
                                        </p:tgtEl>
                                        <p:attrNameLst>
                                          <p:attrName>style.visibility</p:attrName>
                                        </p:attrNameLst>
                                      </p:cBhvr>
                                      <p:to>
                                        <p:strVal val="visible"/>
                                      </p:to>
                                    </p:set>
                                    <p:animEffect transition="in" filter="blinds(horizontal)">
                                      <p:cBhvr>
                                        <p:cTn id="17" dur="500"/>
                                        <p:tgtEl>
                                          <p:spTgt spid="4101">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nodeType="clickEffect">
                                  <p:stCondLst>
                                    <p:cond delay="0"/>
                                  </p:stCondLst>
                                  <p:childTnLst>
                                    <p:set>
                                      <p:cBhvr>
                                        <p:cTn id="21" dur="1" fill="hold">
                                          <p:stCondLst>
                                            <p:cond delay="0"/>
                                          </p:stCondLst>
                                        </p:cTn>
                                        <p:tgtEl>
                                          <p:spTgt spid="4098"/>
                                        </p:tgtEl>
                                        <p:attrNameLst>
                                          <p:attrName>style.visibility</p:attrName>
                                        </p:attrNameLst>
                                      </p:cBhvr>
                                      <p:to>
                                        <p:strVal val="visible"/>
                                      </p:to>
                                    </p:set>
                                    <p:animEffect transition="in" filter="blinds(horizontal)">
                                      <p:cBhvr>
                                        <p:cTn id="22" dur="500"/>
                                        <p:tgtEl>
                                          <p:spTgt spid="4098"/>
                                        </p:tgtEl>
                                      </p:cBhvr>
                                    </p:animEffect>
                                  </p:childTnLst>
                                </p:cTn>
                              </p:par>
                            </p:childTnLst>
                          </p:cTn>
                        </p:par>
                        <p:par>
                          <p:cTn id="23" fill="hold" nodeType="afterGroup">
                            <p:stCondLst>
                              <p:cond delay="500"/>
                            </p:stCondLst>
                            <p:childTnLst>
                              <p:par>
                                <p:cTn id="24" presetID="3" presetClass="entr" presetSubtype="10" fill="hold" grpId="0" nodeType="afterEffect">
                                  <p:stCondLst>
                                    <p:cond delay="0"/>
                                  </p:stCondLst>
                                  <p:childTnLst>
                                    <p:set>
                                      <p:cBhvr>
                                        <p:cTn id="25" dur="1" fill="hold">
                                          <p:stCondLst>
                                            <p:cond delay="0"/>
                                          </p:stCondLst>
                                        </p:cTn>
                                        <p:tgtEl>
                                          <p:spTgt spid="4102"/>
                                        </p:tgtEl>
                                        <p:attrNameLst>
                                          <p:attrName>style.visibility</p:attrName>
                                        </p:attrNameLst>
                                      </p:cBhvr>
                                      <p:to>
                                        <p:strVal val="visible"/>
                                      </p:to>
                                    </p:set>
                                    <p:animEffect transition="in" filter="blinds(horizontal)">
                                      <p:cBhvr>
                                        <p:cTn id="26" dur="500"/>
                                        <p:tgtEl>
                                          <p:spTgt spid="41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02"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t>NEWTON RAPHSON ALGORITHM</a:t>
            </a:r>
            <a:endParaRPr lang="ms-MY" sz="2800" dirty="0"/>
          </a:p>
        </p:txBody>
      </p:sp>
      <mc:AlternateContent xmlns:mc="http://schemas.openxmlformats.org/markup-compatibility/2006" xmlns:a14="http://schemas.microsoft.com/office/drawing/2010/main">
        <mc:Choice Requires="a14">
          <p:sp>
            <p:nvSpPr>
              <p:cNvPr id="4" name="Rectangle 1"/>
              <p:cNvSpPr>
                <a:spLocks noChangeArrowheads="1"/>
              </p:cNvSpPr>
              <p:nvPr/>
            </p:nvSpPr>
            <p:spPr bwMode="auto">
              <a:xfrm>
                <a:off x="794203" y="1825193"/>
                <a:ext cx="7275739" cy="2229713"/>
              </a:xfrm>
              <a:prstGeom prst="rect">
                <a:avLst/>
              </a:prstGeom>
              <a:noFill/>
              <a:ln w="38100">
                <a:solidFill>
                  <a:srgbClr val="FF0000"/>
                </a:solidFill>
                <a:miter lim="800000"/>
                <a:headEnd/>
                <a:tailEnd/>
              </a:ln>
              <a:effectLst/>
              <a:extLst>
                <a:ext uri="{909E8E84-426E-40DD-AFC4-6F175D3DCCD1}">
                  <a14:hiddenFill>
                    <a:solidFill>
                      <a:schemeClr val="accent1"/>
                    </a:solidFill>
                  </a14:hiddenFill>
                </a:ext>
                <a:ext uri="{AF507438-7753-43E0-B8FC-AC1667EBCBE1}">
                  <a14:hiddenEffect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lvl="0" eaLnBrk="0" hangingPunct="0"/>
                <a:r>
                  <a:rPr kumimoji="0" lang="en-US" altLang="ms-MY" sz="2000" b="0" i="0" u="none" strike="noStrike" cap="none" normalizeH="0" baseline="0" dirty="0" smtClean="0">
                    <a:ln>
                      <a:noFill/>
                    </a:ln>
                    <a:solidFill>
                      <a:schemeClr val="tx1"/>
                    </a:solidFill>
                    <a:effectLst/>
                    <a:latin typeface="Times New Roman" pitchFamily="18" charset="0"/>
                  </a:rPr>
                  <a:t>Given an equation f(x) = 0  </a:t>
                </a:r>
                <a:br>
                  <a:rPr kumimoji="0" lang="en-US" altLang="ms-MY" sz="2000" b="0" i="0" u="none" strike="noStrike" cap="none" normalizeH="0" baseline="0" dirty="0" smtClean="0">
                    <a:ln>
                      <a:noFill/>
                    </a:ln>
                    <a:solidFill>
                      <a:schemeClr val="tx1"/>
                    </a:solidFill>
                    <a:effectLst/>
                    <a:latin typeface="Times New Roman" pitchFamily="18" charset="0"/>
                  </a:rPr>
                </a:br>
                <a:r>
                  <a:rPr kumimoji="0" lang="en-US" altLang="ms-MY" sz="2000" b="0" i="0" u="none" strike="noStrike" cap="none" normalizeH="0" baseline="0" dirty="0" smtClean="0">
                    <a:ln>
                      <a:noFill/>
                    </a:ln>
                    <a:solidFill>
                      <a:schemeClr val="tx1"/>
                    </a:solidFill>
                    <a:effectLst/>
                    <a:latin typeface="Times New Roman" pitchFamily="18" charset="0"/>
                  </a:rPr>
                  <a:t>Let the initial guess be x</a:t>
                </a:r>
                <a:r>
                  <a:rPr kumimoji="0" lang="en-US" altLang="ms-MY" sz="2000" b="0" i="0" u="none" strike="noStrike" cap="none" normalizeH="0" baseline="-30000" dirty="0" smtClean="0">
                    <a:ln>
                      <a:noFill/>
                    </a:ln>
                    <a:solidFill>
                      <a:schemeClr val="tx1"/>
                    </a:solidFill>
                    <a:effectLst/>
                    <a:latin typeface="Times New Roman" pitchFamily="18" charset="0"/>
                  </a:rPr>
                  <a:t>0 </a:t>
                </a:r>
                <a:r>
                  <a:rPr kumimoji="0" lang="en-US" altLang="ms-MY" sz="2000" b="0" i="0" u="none" strike="noStrike" cap="none" normalizeH="0" baseline="0" dirty="0" smtClean="0">
                    <a:ln>
                      <a:noFill/>
                    </a:ln>
                    <a:solidFill>
                      <a:schemeClr val="tx1"/>
                    </a:solidFill>
                    <a:effectLst/>
                    <a:latin typeface="Times New Roman" pitchFamily="18" charset="0"/>
                  </a:rPr>
                  <a:t> </a:t>
                </a:r>
                <a:br>
                  <a:rPr kumimoji="0" lang="en-US" altLang="ms-MY" sz="2000" b="0" i="0" u="none" strike="noStrike" cap="none" normalizeH="0" baseline="0" dirty="0" smtClean="0">
                    <a:ln>
                      <a:noFill/>
                    </a:ln>
                    <a:solidFill>
                      <a:schemeClr val="tx1"/>
                    </a:solidFill>
                    <a:effectLst/>
                    <a:latin typeface="Times New Roman" pitchFamily="18" charset="0"/>
                  </a:rPr>
                </a:br>
                <a:r>
                  <a:rPr kumimoji="0" lang="en-US" altLang="ms-MY" sz="2000" b="0" i="0" u="none" strike="noStrike" cap="none" normalizeH="0" baseline="0" dirty="0" smtClean="0">
                    <a:ln>
                      <a:noFill/>
                    </a:ln>
                    <a:solidFill>
                      <a:schemeClr val="tx1"/>
                    </a:solidFill>
                    <a:effectLst/>
                    <a:latin typeface="Times New Roman" pitchFamily="18" charset="0"/>
                  </a:rPr>
                  <a:t>Do  </a:t>
                </a:r>
                <a:br>
                  <a:rPr kumimoji="0" lang="en-US" altLang="ms-MY" sz="2000" b="0" i="0" u="none" strike="noStrike" cap="none" normalizeH="0" baseline="0" dirty="0" smtClean="0">
                    <a:ln>
                      <a:noFill/>
                    </a:ln>
                    <a:solidFill>
                      <a:schemeClr val="tx1"/>
                    </a:solidFill>
                    <a:effectLst/>
                    <a:latin typeface="Times New Roman" pitchFamily="18" charset="0"/>
                  </a:rPr>
                </a:br>
                <a:r>
                  <a:rPr kumimoji="0" lang="en-US" altLang="ms-MY" sz="2000" b="0" i="0" u="none" strike="noStrike" cap="none" normalizeH="0" baseline="0" dirty="0" smtClean="0">
                    <a:ln>
                      <a:noFill/>
                    </a:ln>
                    <a:solidFill>
                      <a:schemeClr val="tx1"/>
                    </a:solidFill>
                    <a:effectLst/>
                    <a:latin typeface="Times New Roman" pitchFamily="18" charset="0"/>
                  </a:rPr>
                  <a:t>  </a:t>
                </a:r>
                <a14:m>
                  <m:oMath xmlns:m="http://schemas.openxmlformats.org/officeDocument/2006/math">
                    <m:sSub>
                      <m:sSubPr>
                        <m:ctrlPr>
                          <a:rPr kumimoji="0" lang="en-US" altLang="ms-MY" b="0" i="1" u="none" strike="noStrike" cap="none" normalizeH="0" baseline="0" smtClean="0">
                            <a:ln>
                              <a:noFill/>
                            </a:ln>
                            <a:solidFill>
                              <a:schemeClr val="tx1"/>
                            </a:solidFill>
                            <a:effectLst/>
                            <a:latin typeface="Cambria Math"/>
                          </a:rPr>
                        </m:ctrlPr>
                      </m:sSubPr>
                      <m:e>
                        <m:r>
                          <a:rPr kumimoji="0" lang="en-US" altLang="ms-MY" b="0" i="1" u="none" strike="noStrike" cap="none" normalizeH="0" baseline="0" smtClean="0">
                            <a:ln>
                              <a:noFill/>
                            </a:ln>
                            <a:solidFill>
                              <a:schemeClr val="tx1"/>
                            </a:solidFill>
                            <a:effectLst/>
                            <a:latin typeface="Cambria Math"/>
                          </a:rPr>
                          <m:t>𝑥</m:t>
                        </m:r>
                      </m:e>
                      <m:sub>
                        <m:r>
                          <a:rPr kumimoji="0" lang="en-US" altLang="ms-MY" b="0" i="1" u="none" strike="noStrike" cap="none" normalizeH="0" baseline="0" smtClean="0">
                            <a:ln>
                              <a:noFill/>
                            </a:ln>
                            <a:solidFill>
                              <a:schemeClr val="tx1"/>
                            </a:solidFill>
                            <a:effectLst/>
                            <a:latin typeface="Cambria Math"/>
                          </a:rPr>
                          <m:t>𝑖</m:t>
                        </m:r>
                        <m:r>
                          <a:rPr kumimoji="0" lang="en-US" altLang="ms-MY" b="0" i="1" u="none" strike="noStrike" cap="none" normalizeH="0" baseline="0" smtClean="0">
                            <a:ln>
                              <a:noFill/>
                            </a:ln>
                            <a:solidFill>
                              <a:schemeClr val="tx1"/>
                            </a:solidFill>
                            <a:effectLst/>
                            <a:latin typeface="Cambria Math"/>
                          </a:rPr>
                          <m:t>+1</m:t>
                        </m:r>
                      </m:sub>
                    </m:sSub>
                    <m:r>
                      <a:rPr kumimoji="0" lang="en-US" altLang="ms-MY" b="0" i="1" u="none" strike="noStrike" cap="none" normalizeH="0" baseline="0" smtClean="0">
                        <a:ln>
                          <a:noFill/>
                        </a:ln>
                        <a:solidFill>
                          <a:schemeClr val="tx1"/>
                        </a:solidFill>
                        <a:effectLst/>
                        <a:latin typeface="Cambria Math"/>
                      </a:rPr>
                      <m:t>=</m:t>
                    </m:r>
                    <m:sSub>
                      <m:sSubPr>
                        <m:ctrlPr>
                          <a:rPr kumimoji="0" lang="en-US" altLang="ms-MY" b="0" i="1" u="none" strike="noStrike" cap="none" normalizeH="0" baseline="0" smtClean="0">
                            <a:ln>
                              <a:noFill/>
                            </a:ln>
                            <a:solidFill>
                              <a:schemeClr val="tx1"/>
                            </a:solidFill>
                            <a:effectLst/>
                            <a:latin typeface="Cambria Math"/>
                          </a:rPr>
                        </m:ctrlPr>
                      </m:sSubPr>
                      <m:e>
                        <m:r>
                          <a:rPr kumimoji="0" lang="en-US" altLang="ms-MY" b="0" i="1" u="none" strike="noStrike" cap="none" normalizeH="0" baseline="0" smtClean="0">
                            <a:ln>
                              <a:noFill/>
                            </a:ln>
                            <a:solidFill>
                              <a:schemeClr val="tx1"/>
                            </a:solidFill>
                            <a:effectLst/>
                            <a:latin typeface="Cambria Math"/>
                          </a:rPr>
                          <m:t>𝑥</m:t>
                        </m:r>
                      </m:e>
                      <m:sub>
                        <m:r>
                          <a:rPr kumimoji="0" lang="en-US" altLang="ms-MY" b="0" i="1" u="none" strike="noStrike" cap="none" normalizeH="0" baseline="0" smtClean="0">
                            <a:ln>
                              <a:noFill/>
                            </a:ln>
                            <a:solidFill>
                              <a:schemeClr val="tx1"/>
                            </a:solidFill>
                            <a:effectLst/>
                            <a:latin typeface="Cambria Math"/>
                          </a:rPr>
                          <m:t>𝑖</m:t>
                        </m:r>
                      </m:sub>
                    </m:sSub>
                    <m:r>
                      <a:rPr kumimoji="0" lang="en-US" altLang="ms-MY" b="0" i="1" u="none" strike="noStrike" cap="none" normalizeH="0" baseline="0" smtClean="0">
                        <a:ln>
                          <a:noFill/>
                        </a:ln>
                        <a:solidFill>
                          <a:schemeClr val="tx1"/>
                        </a:solidFill>
                        <a:effectLst/>
                        <a:latin typeface="Cambria Math"/>
                      </a:rPr>
                      <m:t>−</m:t>
                    </m:r>
                    <m:f>
                      <m:fPr>
                        <m:ctrlPr>
                          <a:rPr kumimoji="0" lang="en-US" altLang="ms-MY" b="0" i="1" u="none" strike="noStrike" cap="none" normalizeH="0" baseline="0" smtClean="0">
                            <a:ln>
                              <a:noFill/>
                            </a:ln>
                            <a:solidFill>
                              <a:schemeClr val="tx1"/>
                            </a:solidFill>
                            <a:effectLst/>
                            <a:latin typeface="Cambria Math"/>
                          </a:rPr>
                        </m:ctrlPr>
                      </m:fPr>
                      <m:num>
                        <m:r>
                          <a:rPr kumimoji="0" lang="en-US" altLang="ms-MY" b="0" i="1" u="none" strike="noStrike" cap="none" normalizeH="0" baseline="0" smtClean="0">
                            <a:ln>
                              <a:noFill/>
                            </a:ln>
                            <a:solidFill>
                              <a:schemeClr val="tx1"/>
                            </a:solidFill>
                            <a:effectLst/>
                            <a:latin typeface="Cambria Math"/>
                          </a:rPr>
                          <m:t>𝑓</m:t>
                        </m:r>
                        <m:d>
                          <m:dPr>
                            <m:ctrlPr>
                              <a:rPr kumimoji="0" lang="en-US" altLang="ms-MY" b="0" i="1" u="none" strike="noStrike" cap="none" normalizeH="0" baseline="0" smtClean="0">
                                <a:ln>
                                  <a:noFill/>
                                </a:ln>
                                <a:solidFill>
                                  <a:schemeClr val="tx1"/>
                                </a:solidFill>
                                <a:effectLst/>
                                <a:latin typeface="Cambria Math"/>
                              </a:rPr>
                            </m:ctrlPr>
                          </m:dPr>
                          <m:e>
                            <m:sSub>
                              <m:sSubPr>
                                <m:ctrlPr>
                                  <a:rPr kumimoji="0" lang="en-US" altLang="ms-MY" b="0" i="1" u="none" strike="noStrike" cap="none" normalizeH="0" baseline="0" smtClean="0">
                                    <a:ln>
                                      <a:noFill/>
                                    </a:ln>
                                    <a:solidFill>
                                      <a:schemeClr val="tx1"/>
                                    </a:solidFill>
                                    <a:effectLst/>
                                    <a:latin typeface="Cambria Math"/>
                                  </a:rPr>
                                </m:ctrlPr>
                              </m:sSubPr>
                              <m:e>
                                <m:r>
                                  <a:rPr kumimoji="0" lang="en-US" altLang="ms-MY" b="0" i="1" u="none" strike="noStrike" cap="none" normalizeH="0" baseline="0" smtClean="0">
                                    <a:ln>
                                      <a:noFill/>
                                    </a:ln>
                                    <a:solidFill>
                                      <a:schemeClr val="tx1"/>
                                    </a:solidFill>
                                    <a:effectLst/>
                                    <a:latin typeface="Cambria Math"/>
                                  </a:rPr>
                                  <m:t>𝑥</m:t>
                                </m:r>
                              </m:e>
                              <m:sub>
                                <m:r>
                                  <a:rPr kumimoji="0" lang="en-US" altLang="ms-MY" b="0" i="1" u="none" strike="noStrike" cap="none" normalizeH="0" baseline="0" smtClean="0">
                                    <a:ln>
                                      <a:noFill/>
                                    </a:ln>
                                    <a:solidFill>
                                      <a:schemeClr val="tx1"/>
                                    </a:solidFill>
                                    <a:effectLst/>
                                    <a:latin typeface="Cambria Math"/>
                                  </a:rPr>
                                  <m:t>𝑖</m:t>
                                </m:r>
                              </m:sub>
                            </m:sSub>
                          </m:e>
                        </m:d>
                      </m:num>
                      <m:den>
                        <m:sSup>
                          <m:sSupPr>
                            <m:ctrlPr>
                              <a:rPr kumimoji="0" lang="en-US" altLang="ms-MY" b="0" i="1" u="none" strike="noStrike" cap="none" normalizeH="0" baseline="0" smtClean="0">
                                <a:ln>
                                  <a:noFill/>
                                </a:ln>
                                <a:solidFill>
                                  <a:schemeClr val="tx1"/>
                                </a:solidFill>
                                <a:effectLst/>
                                <a:latin typeface="Cambria Math"/>
                              </a:rPr>
                            </m:ctrlPr>
                          </m:sSupPr>
                          <m:e>
                            <m:r>
                              <a:rPr kumimoji="0" lang="en-US" altLang="ms-MY" b="0" i="1" u="none" strike="noStrike" cap="none" normalizeH="0" baseline="0" smtClean="0">
                                <a:ln>
                                  <a:noFill/>
                                </a:ln>
                                <a:solidFill>
                                  <a:schemeClr val="tx1"/>
                                </a:solidFill>
                                <a:effectLst/>
                                <a:latin typeface="Cambria Math"/>
                              </a:rPr>
                              <m:t>𝑓</m:t>
                            </m:r>
                          </m:e>
                          <m:sup>
                            <m:r>
                              <a:rPr kumimoji="0" lang="en-US" altLang="ms-MY" b="0" i="1" u="none" strike="noStrike" cap="none" normalizeH="0" baseline="0" smtClean="0">
                                <a:ln>
                                  <a:noFill/>
                                </a:ln>
                                <a:solidFill>
                                  <a:schemeClr val="tx1"/>
                                </a:solidFill>
                                <a:effectLst/>
                                <a:latin typeface="Cambria Math"/>
                              </a:rPr>
                              <m:t>′</m:t>
                            </m:r>
                          </m:sup>
                        </m:sSup>
                        <m:d>
                          <m:dPr>
                            <m:ctrlPr>
                              <a:rPr kumimoji="0" lang="en-US" altLang="ms-MY" b="0" i="1" u="none" strike="noStrike" cap="none" normalizeH="0" baseline="0" smtClean="0">
                                <a:ln>
                                  <a:noFill/>
                                </a:ln>
                                <a:solidFill>
                                  <a:schemeClr val="tx1"/>
                                </a:solidFill>
                                <a:effectLst/>
                                <a:latin typeface="Cambria Math"/>
                              </a:rPr>
                            </m:ctrlPr>
                          </m:dPr>
                          <m:e>
                            <m:sSub>
                              <m:sSubPr>
                                <m:ctrlPr>
                                  <a:rPr kumimoji="0" lang="en-US" altLang="ms-MY" b="0" i="1" u="none" strike="noStrike" cap="none" normalizeH="0" baseline="0" smtClean="0">
                                    <a:ln>
                                      <a:noFill/>
                                    </a:ln>
                                    <a:solidFill>
                                      <a:schemeClr val="tx1"/>
                                    </a:solidFill>
                                    <a:effectLst/>
                                    <a:latin typeface="Cambria Math"/>
                                  </a:rPr>
                                </m:ctrlPr>
                              </m:sSubPr>
                              <m:e>
                                <m:r>
                                  <a:rPr kumimoji="0" lang="en-US" altLang="ms-MY" b="0" i="1" u="none" strike="noStrike" cap="none" normalizeH="0" baseline="0" smtClean="0">
                                    <a:ln>
                                      <a:noFill/>
                                    </a:ln>
                                    <a:solidFill>
                                      <a:schemeClr val="tx1"/>
                                    </a:solidFill>
                                    <a:effectLst/>
                                    <a:latin typeface="Cambria Math"/>
                                  </a:rPr>
                                  <m:t>𝑥</m:t>
                                </m:r>
                              </m:e>
                              <m:sub>
                                <m:r>
                                  <a:rPr kumimoji="0" lang="en-US" altLang="ms-MY" b="0" i="1" u="none" strike="noStrike" cap="none" normalizeH="0" baseline="0" smtClean="0">
                                    <a:ln>
                                      <a:noFill/>
                                    </a:ln>
                                    <a:solidFill>
                                      <a:schemeClr val="tx1"/>
                                    </a:solidFill>
                                    <a:effectLst/>
                                    <a:latin typeface="Cambria Math"/>
                                  </a:rPr>
                                  <m:t>𝑖</m:t>
                                </m:r>
                              </m:sub>
                            </m:sSub>
                          </m:e>
                        </m:d>
                      </m:den>
                    </m:f>
                    <m:r>
                      <a:rPr kumimoji="0" lang="en-US" altLang="ms-MY" b="0" i="1" u="none" strike="noStrike" cap="none" normalizeH="0" baseline="0" smtClean="0">
                        <a:ln>
                          <a:noFill/>
                        </a:ln>
                        <a:solidFill>
                          <a:schemeClr val="tx1"/>
                        </a:solidFill>
                        <a:effectLst/>
                        <a:latin typeface="Cambria Math"/>
                      </a:rPr>
                      <m:t>    </m:t>
                    </m:r>
                  </m:oMath>
                </a14:m>
                <a:r>
                  <a:rPr kumimoji="0" lang="en-US" altLang="ms-MY" b="0" i="0" u="none" strike="noStrike" cap="none" normalizeH="0" baseline="0" dirty="0" smtClean="0">
                    <a:ln>
                      <a:noFill/>
                    </a:ln>
                    <a:solidFill>
                      <a:schemeClr val="tx1"/>
                    </a:solidFill>
                    <a:effectLst/>
                  </a:rPr>
                  <a:t>  </a:t>
                </a:r>
                <a:r>
                  <a:rPr kumimoji="0" lang="en-US" altLang="ms-MY" sz="2000" b="0" u="none" strike="noStrike" cap="none" normalizeH="0" baseline="0" dirty="0" smtClean="0">
                    <a:ln>
                      <a:noFill/>
                    </a:ln>
                    <a:solidFill>
                      <a:schemeClr val="tx1"/>
                    </a:solidFill>
                    <a:effectLst/>
                  </a:rPr>
                  <a:t>               </a:t>
                </a:r>
                <a14:m>
                  <m:oMath xmlns:m="http://schemas.openxmlformats.org/officeDocument/2006/math">
                    <m:r>
                      <a:rPr kumimoji="0" lang="en-US" altLang="ms-MY" sz="2000" b="0" i="1" u="none" strike="noStrike" cap="none" normalizeH="0" baseline="0" smtClean="0">
                        <a:ln>
                          <a:noFill/>
                        </a:ln>
                        <a:solidFill>
                          <a:schemeClr val="tx1"/>
                        </a:solidFill>
                        <a:effectLst/>
                        <a:latin typeface="Cambria Math"/>
                      </a:rPr>
                      <m:t>𝑖</m:t>
                    </m:r>
                    <m:r>
                      <a:rPr kumimoji="0" lang="en-US" altLang="ms-MY" sz="2000" b="0" i="1" u="none" strike="noStrike" cap="none" normalizeH="0" baseline="0" smtClean="0">
                        <a:ln>
                          <a:noFill/>
                        </a:ln>
                        <a:solidFill>
                          <a:schemeClr val="tx1"/>
                        </a:solidFill>
                        <a:effectLst/>
                        <a:latin typeface="Cambria Math"/>
                      </a:rPr>
                      <m:t>=0,1,2,…</m:t>
                    </m:r>
                  </m:oMath>
                </a14:m>
                <a:r>
                  <a:rPr kumimoji="0" lang="en-US" altLang="ms-MY" sz="2000" b="0" i="0" u="none" strike="noStrike" cap="none" normalizeH="0" baseline="0" dirty="0" smtClean="0">
                    <a:ln>
                      <a:noFill/>
                    </a:ln>
                    <a:solidFill>
                      <a:schemeClr val="tx1"/>
                    </a:solidFill>
                    <a:effectLst/>
                  </a:rPr>
                  <a:t> </a:t>
                </a:r>
                <a:r>
                  <a:rPr lang="en-US" altLang="ms-MY" sz="1800" dirty="0"/>
                  <a:t/>
                </a:r>
                <a:br>
                  <a:rPr lang="en-US" altLang="ms-MY" sz="1800" dirty="0"/>
                </a:br>
                <a:r>
                  <a:rPr kumimoji="0" lang="en-US" altLang="ms-MY" sz="2000" b="0" i="0" u="none" strike="noStrike" cap="none" normalizeH="0" baseline="0" dirty="0" smtClean="0">
                    <a:ln>
                      <a:noFill/>
                    </a:ln>
                    <a:solidFill>
                      <a:schemeClr val="tx1"/>
                    </a:solidFill>
                    <a:effectLst/>
                    <a:latin typeface="Times New Roman" pitchFamily="18" charset="0"/>
                  </a:rPr>
                  <a:t/>
                </a:r>
                <a:br>
                  <a:rPr kumimoji="0" lang="en-US" altLang="ms-MY" sz="2000" b="0" i="0" u="none" strike="noStrike" cap="none" normalizeH="0" baseline="0" dirty="0" smtClean="0">
                    <a:ln>
                      <a:noFill/>
                    </a:ln>
                    <a:solidFill>
                      <a:schemeClr val="tx1"/>
                    </a:solidFill>
                    <a:effectLst/>
                    <a:latin typeface="Times New Roman" pitchFamily="18" charset="0"/>
                  </a:rPr>
                </a:br>
                <a:r>
                  <a:rPr kumimoji="0" lang="en-US" altLang="ms-MY" sz="2000" b="0" i="0" u="none" strike="noStrike" cap="none" normalizeH="0" baseline="0" dirty="0" smtClean="0">
                    <a:ln>
                      <a:noFill/>
                    </a:ln>
                    <a:solidFill>
                      <a:schemeClr val="tx1"/>
                    </a:solidFill>
                    <a:effectLst/>
                    <a:latin typeface="Times New Roman" pitchFamily="18" charset="0"/>
                  </a:rPr>
                  <a:t>while (one of the convergence criterion C1 or C2 is met)</a:t>
                </a:r>
              </a:p>
            </p:txBody>
          </p:sp>
        </mc:Choice>
        <mc:Fallback xmlns="">
          <p:sp>
            <p:nvSpPr>
              <p:cNvPr id="4" name="Rectangle 1"/>
              <p:cNvSpPr>
                <a:spLocks noRot="1" noChangeAspect="1" noMove="1" noResize="1" noEditPoints="1" noAdjustHandles="1" noChangeArrowheads="1" noChangeShapeType="1" noTextEdit="1"/>
              </p:cNvSpPr>
              <p:nvPr/>
            </p:nvSpPr>
            <p:spPr bwMode="auto">
              <a:xfrm>
                <a:off x="794203" y="1825193"/>
                <a:ext cx="7275739" cy="2229713"/>
              </a:xfrm>
              <a:prstGeom prst="rect">
                <a:avLst/>
              </a:prstGeom>
              <a:blipFill rotWithShape="1">
                <a:blip r:embed="rId3"/>
                <a:stretch>
                  <a:fillRect l="-583" b="-3495"/>
                </a:stretch>
              </a:blipFill>
              <a:ln w="38100">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ms-MY">
                    <a:noFill/>
                  </a:rPr>
                  <a:t> </a:t>
                </a:r>
              </a:p>
            </p:txBody>
          </p:sp>
        </mc:Fallback>
      </mc:AlternateContent>
      <p:sp>
        <p:nvSpPr>
          <p:cNvPr id="5" name="Rectangle 2"/>
          <p:cNvSpPr>
            <a:spLocks noChangeArrowheads="1"/>
          </p:cNvSpPr>
          <p:nvPr/>
        </p:nvSpPr>
        <p:spPr bwMode="auto">
          <a:xfrm>
            <a:off x="794203" y="4494350"/>
            <a:ext cx="7275739"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ms-MY" sz="1800" b="0" i="0" u="none" strike="noStrike" cap="none" normalizeH="0" baseline="0" dirty="0" smtClean="0">
              <a:ln>
                <a:noFill/>
              </a:ln>
              <a:solidFill>
                <a:schemeClr val="tx1"/>
              </a:solidFill>
              <a:effectLst/>
              <a:latin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ms-MY" sz="1800" b="0" i="0" u="none" strike="noStrike" cap="none" normalizeH="0" baseline="0" dirty="0" smtClean="0">
                <a:ln>
                  <a:noFill/>
                </a:ln>
                <a:solidFill>
                  <a:schemeClr val="tx1"/>
                </a:solidFill>
                <a:effectLst/>
                <a:latin typeface="Times New Roman" pitchFamily="18" charset="0"/>
              </a:rPr>
              <a:t>C1. Fixing </a:t>
            </a:r>
            <a:r>
              <a:rPr kumimoji="0" lang="en-US" altLang="ms-MY" sz="1800" b="0" i="0" u="none" strike="noStrike" cap="none" normalizeH="0" baseline="0" dirty="0" err="1" smtClean="0">
                <a:ln>
                  <a:noFill/>
                </a:ln>
                <a:solidFill>
                  <a:schemeClr val="tx1"/>
                </a:solidFill>
                <a:effectLst/>
                <a:latin typeface="Times New Roman" pitchFamily="18" charset="0"/>
              </a:rPr>
              <a:t>apriori</a:t>
            </a:r>
            <a:r>
              <a:rPr kumimoji="0" lang="en-US" altLang="ms-MY" sz="1800" b="0" i="0" u="none" strike="noStrike" cap="none" normalizeH="0" baseline="0" dirty="0" smtClean="0">
                <a:ln>
                  <a:noFill/>
                </a:ln>
                <a:solidFill>
                  <a:schemeClr val="tx1"/>
                </a:solidFill>
                <a:effectLst/>
                <a:latin typeface="Times New Roman" pitchFamily="18" charset="0"/>
              </a:rPr>
              <a:t> the total number of iterations </a:t>
            </a:r>
            <a:r>
              <a:rPr kumimoji="0" lang="en-US" altLang="ms-MY" sz="1800" b="1" i="0" u="none" strike="noStrike" cap="none" normalizeH="0" baseline="0" dirty="0" smtClean="0">
                <a:ln>
                  <a:noFill/>
                </a:ln>
                <a:solidFill>
                  <a:schemeClr val="tx1"/>
                </a:solidFill>
                <a:effectLst/>
                <a:latin typeface="Times New Roman" pitchFamily="18" charset="0"/>
              </a:rPr>
              <a:t>N</a:t>
            </a:r>
            <a:r>
              <a:rPr kumimoji="0" lang="en-US" altLang="ms-MY" sz="1800" b="0" i="0" u="none" strike="noStrike" cap="none" normalizeH="0" baseline="0" dirty="0" smtClean="0">
                <a:ln>
                  <a:noFill/>
                </a:ln>
                <a:solidFill>
                  <a:schemeClr val="tx1"/>
                </a:solidFill>
                <a:effectLst/>
                <a:latin typeface="Times New Roman" pitchFamily="18" charset="0"/>
              </a:rPr>
              <a:t>.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ms-MY" sz="1800" b="0" i="0" u="none" strike="noStrike" cap="none" normalizeH="0" baseline="0" dirty="0" smtClean="0">
                <a:ln>
                  <a:noFill/>
                </a:ln>
                <a:solidFill>
                  <a:schemeClr val="tx1"/>
                </a:solidFill>
                <a:effectLst/>
                <a:latin typeface="Times New Roman" pitchFamily="18" charset="0"/>
              </a:rPr>
              <a:t>C2. By testing the condition  </a:t>
            </a:r>
            <a:r>
              <a:rPr kumimoji="0" lang="en-US" altLang="ms-MY" sz="1800" b="1" i="0" u="none" strike="noStrike" cap="none" normalizeH="0" baseline="0" dirty="0" smtClean="0">
                <a:ln>
                  <a:noFill/>
                </a:ln>
                <a:solidFill>
                  <a:schemeClr val="tx1"/>
                </a:solidFill>
                <a:effectLst/>
                <a:latin typeface="Times New Roman" pitchFamily="18" charset="0"/>
              </a:rPr>
              <a:t>| x</a:t>
            </a:r>
            <a:r>
              <a:rPr kumimoji="0" lang="en-US" altLang="ms-MY" sz="1800" b="1" i="0" u="none" strike="noStrike" cap="none" normalizeH="0" baseline="-30000" dirty="0" smtClean="0">
                <a:ln>
                  <a:noFill/>
                </a:ln>
                <a:solidFill>
                  <a:schemeClr val="tx1"/>
                </a:solidFill>
                <a:effectLst/>
                <a:latin typeface="Times New Roman" pitchFamily="18" charset="0"/>
              </a:rPr>
              <a:t>i+1</a:t>
            </a:r>
            <a:r>
              <a:rPr kumimoji="0" lang="en-US" altLang="ms-MY" sz="1800" b="1" i="0" u="none" strike="noStrike" cap="none" normalizeH="0" baseline="0" dirty="0" smtClean="0">
                <a:ln>
                  <a:noFill/>
                </a:ln>
                <a:solidFill>
                  <a:schemeClr val="tx1"/>
                </a:solidFill>
                <a:effectLst/>
                <a:latin typeface="Times New Roman" pitchFamily="18" charset="0"/>
              </a:rPr>
              <a:t> - x</a:t>
            </a:r>
            <a:r>
              <a:rPr kumimoji="0" lang="en-US" altLang="ms-MY" sz="1800" b="1" i="0" u="none" strike="noStrike" cap="none" normalizeH="0" baseline="-30000" dirty="0" smtClean="0">
                <a:ln>
                  <a:noFill/>
                </a:ln>
                <a:solidFill>
                  <a:schemeClr val="tx1"/>
                </a:solidFill>
                <a:effectLst/>
                <a:latin typeface="Times New Roman" pitchFamily="18" charset="0"/>
              </a:rPr>
              <a:t>i</a:t>
            </a:r>
            <a:r>
              <a:rPr kumimoji="0" lang="en-US" altLang="ms-MY" sz="1800" b="1" i="0" u="none" strike="noStrike" cap="none" normalizeH="0" baseline="0" dirty="0" smtClean="0">
                <a:ln>
                  <a:noFill/>
                </a:ln>
                <a:solidFill>
                  <a:schemeClr val="tx1"/>
                </a:solidFill>
                <a:effectLst/>
                <a:latin typeface="Times New Roman" pitchFamily="18" charset="0"/>
              </a:rPr>
              <a:t> |</a:t>
            </a:r>
            <a:r>
              <a:rPr kumimoji="0" lang="en-US" altLang="ms-MY" sz="1800" b="0" i="0" u="none" strike="noStrike" cap="none" normalizeH="0" baseline="0" dirty="0" smtClean="0">
                <a:ln>
                  <a:noFill/>
                </a:ln>
                <a:solidFill>
                  <a:schemeClr val="tx1"/>
                </a:solidFill>
                <a:effectLst/>
                <a:latin typeface="Times New Roman" pitchFamily="18" charset="0"/>
              </a:rPr>
              <a:t> (where </a:t>
            </a:r>
            <a:r>
              <a:rPr kumimoji="0" lang="en-US" altLang="ms-MY" sz="1800" b="1" i="0" u="none" strike="noStrike" cap="none" normalizeH="0" baseline="0" dirty="0" err="1" smtClean="0">
                <a:ln>
                  <a:noFill/>
                </a:ln>
                <a:solidFill>
                  <a:schemeClr val="tx1"/>
                </a:solidFill>
                <a:effectLst/>
                <a:latin typeface="Times New Roman" pitchFamily="18" charset="0"/>
              </a:rPr>
              <a:t>i</a:t>
            </a:r>
            <a:r>
              <a:rPr kumimoji="0" lang="en-US" altLang="ms-MY" sz="1800" b="0" i="0" u="none" strike="noStrike" cap="none" normalizeH="0" baseline="0" dirty="0" smtClean="0">
                <a:ln>
                  <a:noFill/>
                </a:ln>
                <a:solidFill>
                  <a:schemeClr val="tx1"/>
                </a:solidFill>
                <a:effectLst/>
                <a:latin typeface="Times New Roman" pitchFamily="18" charset="0"/>
              </a:rPr>
              <a:t> is the iteration number) less  </a:t>
            </a:r>
          </a:p>
          <a:p>
            <a:pPr marL="0" marR="0" lvl="0" indent="0" algn="l" defTabSz="914400" rtl="0" eaLnBrk="0" fontAlgn="base" latinLnBrk="0" hangingPunct="0">
              <a:lnSpc>
                <a:spcPct val="100000"/>
              </a:lnSpc>
              <a:spcBef>
                <a:spcPct val="0"/>
              </a:spcBef>
              <a:spcAft>
                <a:spcPct val="0"/>
              </a:spcAft>
              <a:buClrTx/>
              <a:buSzTx/>
              <a:tabLst/>
            </a:pPr>
            <a:r>
              <a:rPr lang="en-US" altLang="ms-MY" sz="1800" dirty="0" smtClean="0"/>
              <a:t>        </a:t>
            </a:r>
            <a:r>
              <a:rPr kumimoji="0" lang="en-US" altLang="ms-MY" sz="1800" b="0" i="0" u="none" strike="noStrike" cap="none" normalizeH="0" baseline="0" dirty="0" smtClean="0">
                <a:ln>
                  <a:noFill/>
                </a:ln>
                <a:solidFill>
                  <a:schemeClr val="tx1"/>
                </a:solidFill>
                <a:effectLst/>
                <a:latin typeface="Times New Roman" pitchFamily="18" charset="0"/>
              </a:rPr>
              <a:t>than some tolerance limit, say epsilon</a:t>
            </a:r>
          </a:p>
        </p:txBody>
      </p:sp>
    </p:spTree>
    <p:extLst>
      <p:ext uri="{BB962C8B-B14F-4D97-AF65-F5344CB8AC3E}">
        <p14:creationId xmlns:p14="http://schemas.microsoft.com/office/powerpoint/2010/main" val="47549456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7467600" cy="696686"/>
          </a:xfrm>
        </p:spPr>
        <p:txBody>
          <a:bodyPr/>
          <a:lstStyle/>
          <a:p>
            <a:r>
              <a:rPr lang="en-US" dirty="0" smtClean="0"/>
              <a:t>Example 3</a:t>
            </a:r>
            <a:endParaRPr lang="ms-MY" dirty="0"/>
          </a:p>
        </p:txBody>
      </p:sp>
      <p:sp>
        <p:nvSpPr>
          <p:cNvPr id="3" name="Rectangle 2"/>
          <p:cNvSpPr/>
          <p:nvPr/>
        </p:nvSpPr>
        <p:spPr>
          <a:xfrm>
            <a:off x="145143" y="642763"/>
            <a:ext cx="8519886" cy="2308324"/>
          </a:xfrm>
          <a:prstGeom prst="rect">
            <a:avLst/>
          </a:prstGeom>
        </p:spPr>
        <p:txBody>
          <a:bodyPr wrap="square">
            <a:spAutoFit/>
          </a:bodyPr>
          <a:lstStyle/>
          <a:p>
            <a:r>
              <a:rPr lang="ms-MY" dirty="0"/>
              <a:t>Use the Newton-Raphson method to estimate the root </a:t>
            </a:r>
            <a:r>
              <a:rPr lang="ms-MY" dirty="0" smtClean="0"/>
              <a:t>of </a:t>
            </a:r>
          </a:p>
          <a:p>
            <a:pPr algn="ctr"/>
            <a:r>
              <a:rPr lang="ms-MY" dirty="0" smtClean="0"/>
              <a:t> </a:t>
            </a:r>
            <a:r>
              <a:rPr lang="ms-MY" i="1" dirty="0"/>
              <a:t>f</a:t>
            </a:r>
            <a:r>
              <a:rPr lang="ms-MY" dirty="0"/>
              <a:t>(</a:t>
            </a:r>
            <a:r>
              <a:rPr lang="ms-MY" i="1" dirty="0"/>
              <a:t>x</a:t>
            </a:r>
            <a:r>
              <a:rPr lang="ms-MY" dirty="0"/>
              <a:t>) = 0.9</a:t>
            </a:r>
            <a:r>
              <a:rPr lang="ms-MY" i="1" dirty="0"/>
              <a:t>x</a:t>
            </a:r>
            <a:r>
              <a:rPr lang="ms-MY" baseline="30000" dirty="0"/>
              <a:t>2</a:t>
            </a:r>
            <a:r>
              <a:rPr lang="ms-MY" dirty="0"/>
              <a:t> + 1.7</a:t>
            </a:r>
            <a:r>
              <a:rPr lang="ms-MY" i="1" dirty="0"/>
              <a:t>x</a:t>
            </a:r>
            <a:r>
              <a:rPr lang="ms-MY" dirty="0"/>
              <a:t> </a:t>
            </a:r>
            <a:r>
              <a:rPr lang="ms-MY" dirty="0">
                <a:sym typeface="Symbol"/>
              </a:rPr>
              <a:t></a:t>
            </a:r>
            <a:r>
              <a:rPr lang="ms-MY" dirty="0"/>
              <a:t> 5 </a:t>
            </a:r>
            <a:endParaRPr lang="ms-MY" dirty="0" smtClean="0"/>
          </a:p>
          <a:p>
            <a:r>
              <a:rPr lang="ms-MY" dirty="0" smtClean="0"/>
              <a:t>employing </a:t>
            </a:r>
            <a:r>
              <a:rPr lang="ms-MY" dirty="0"/>
              <a:t>an initial guess of  </a:t>
            </a:r>
            <a:r>
              <a:rPr lang="ms-MY" i="1" dirty="0"/>
              <a:t>x</a:t>
            </a:r>
            <a:r>
              <a:rPr lang="ms-MY" baseline="-25000" dirty="0"/>
              <a:t>0 </a:t>
            </a:r>
            <a:r>
              <a:rPr lang="ms-MY" dirty="0"/>
              <a:t>= 1 accurate to within </a:t>
            </a:r>
            <a:r>
              <a:rPr lang="ms-MY" dirty="0">
                <a:sym typeface="Symbol"/>
              </a:rPr>
              <a:t></a:t>
            </a:r>
            <a:r>
              <a:rPr lang="ms-MY" dirty="0"/>
              <a:t> = 0.001.</a:t>
            </a:r>
          </a:p>
          <a:p>
            <a:r>
              <a:rPr lang="ms-MY" dirty="0"/>
              <a:t> </a:t>
            </a:r>
          </a:p>
          <a:p>
            <a:r>
              <a:rPr lang="ms-MY" dirty="0"/>
              <a:t>We have </a:t>
            </a:r>
            <a:r>
              <a:rPr lang="ms-MY" i="1" dirty="0"/>
              <a:t>f</a:t>
            </a:r>
            <a:r>
              <a:rPr lang="ms-MY" dirty="0"/>
              <a:t>(</a:t>
            </a:r>
            <a:r>
              <a:rPr lang="ms-MY" i="1" dirty="0"/>
              <a:t>x</a:t>
            </a:r>
            <a:r>
              <a:rPr lang="ms-MY" dirty="0"/>
              <a:t>) = 0.9</a:t>
            </a:r>
            <a:r>
              <a:rPr lang="ms-MY" i="1" dirty="0"/>
              <a:t>x</a:t>
            </a:r>
            <a:r>
              <a:rPr lang="ms-MY" baseline="30000" dirty="0"/>
              <a:t>2</a:t>
            </a:r>
            <a:r>
              <a:rPr lang="ms-MY" dirty="0"/>
              <a:t> + 1.7</a:t>
            </a:r>
            <a:r>
              <a:rPr lang="ms-MY" i="1" dirty="0"/>
              <a:t>x</a:t>
            </a:r>
            <a:r>
              <a:rPr lang="ms-MY" dirty="0"/>
              <a:t> </a:t>
            </a:r>
            <a:r>
              <a:rPr lang="ms-MY" dirty="0">
                <a:sym typeface="Symbol"/>
              </a:rPr>
              <a:t></a:t>
            </a:r>
            <a:r>
              <a:rPr lang="ms-MY" dirty="0"/>
              <a:t> 5</a:t>
            </a:r>
            <a:r>
              <a:rPr lang="ms-MY" b="1" dirty="0"/>
              <a:t> </a:t>
            </a:r>
            <a:r>
              <a:rPr lang="ms-MY" dirty="0"/>
              <a:t> </a:t>
            </a:r>
            <a:r>
              <a:rPr lang="ms-MY" i="1" dirty="0"/>
              <a:t>,</a:t>
            </a:r>
            <a:endParaRPr lang="ms-MY" dirty="0"/>
          </a:p>
          <a:p>
            <a:r>
              <a:rPr lang="ms-MY" dirty="0"/>
              <a:t>So </a:t>
            </a:r>
            <a:r>
              <a:rPr lang="ms-MY" i="1" dirty="0"/>
              <a:t> f’</a:t>
            </a:r>
            <a:r>
              <a:rPr lang="ms-MY" dirty="0"/>
              <a:t>(</a:t>
            </a:r>
            <a:r>
              <a:rPr lang="ms-MY" i="1" dirty="0"/>
              <a:t>x</a:t>
            </a:r>
            <a:r>
              <a:rPr lang="ms-MY" dirty="0"/>
              <a:t>) =  1.8</a:t>
            </a:r>
            <a:r>
              <a:rPr lang="ms-MY" i="1" dirty="0"/>
              <a:t>x</a:t>
            </a:r>
            <a:r>
              <a:rPr lang="ms-MY" dirty="0"/>
              <a:t> + 1.7</a:t>
            </a:r>
          </a:p>
        </p:txBody>
      </p:sp>
      <p:graphicFrame>
        <p:nvGraphicFramePr>
          <p:cNvPr id="4" name="Table 3"/>
          <p:cNvGraphicFramePr>
            <a:graphicFrameLocks noGrp="1"/>
          </p:cNvGraphicFramePr>
          <p:nvPr>
            <p:extLst>
              <p:ext uri="{D42A27DB-BD31-4B8C-83A1-F6EECF244321}">
                <p14:modId xmlns:p14="http://schemas.microsoft.com/office/powerpoint/2010/main" val="374346618"/>
              </p:ext>
            </p:extLst>
          </p:nvPr>
        </p:nvGraphicFramePr>
        <p:xfrm>
          <a:off x="422887" y="3279002"/>
          <a:ext cx="7964398" cy="2470616"/>
        </p:xfrm>
        <a:graphic>
          <a:graphicData uri="http://schemas.openxmlformats.org/drawingml/2006/table">
            <a:tbl>
              <a:tblPr>
                <a:tableStyleId>{69CF1AB2-1976-4502-BF36-3FF5EA218861}</a:tableStyleId>
              </a:tblPr>
              <a:tblGrid>
                <a:gridCol w="381938"/>
                <a:gridCol w="1334337"/>
                <a:gridCol w="1603652"/>
                <a:gridCol w="1468995"/>
                <a:gridCol w="1773403"/>
                <a:gridCol w="1402073"/>
              </a:tblGrid>
              <a:tr h="676037">
                <a:tc>
                  <a:txBody>
                    <a:bodyPr/>
                    <a:lstStyle/>
                    <a:p>
                      <a:pPr algn="r">
                        <a:lnSpc>
                          <a:spcPct val="115000"/>
                        </a:lnSpc>
                        <a:spcAft>
                          <a:spcPts val="0"/>
                        </a:spcAft>
                      </a:pPr>
                      <a:r>
                        <a:rPr lang="ms-MY" sz="2000" b="1" kern="100" dirty="0">
                          <a:effectLst/>
                        </a:rPr>
                        <a:t>i</a:t>
                      </a:r>
                      <a:endParaRPr lang="ms-MY" sz="2000" b="1" kern="100" dirty="0">
                        <a:effectLst/>
                        <a:latin typeface="Cambria Math"/>
                        <a:ea typeface="PMingLiU"/>
                        <a:cs typeface="Times New Roman"/>
                      </a:endParaRPr>
                    </a:p>
                  </a:txBody>
                  <a:tcPr marL="68580" marR="68580" marT="0" marB="0"/>
                </a:tc>
                <a:tc>
                  <a:txBody>
                    <a:bodyPr/>
                    <a:lstStyle/>
                    <a:p>
                      <a:pPr algn="r">
                        <a:lnSpc>
                          <a:spcPct val="115000"/>
                        </a:lnSpc>
                        <a:spcAft>
                          <a:spcPts val="0"/>
                        </a:spcAft>
                      </a:pPr>
                      <a:r>
                        <a:rPr lang="ms-MY" sz="2000" b="1" kern="100" dirty="0">
                          <a:effectLst/>
                        </a:rPr>
                        <a:t>x</a:t>
                      </a:r>
                      <a:r>
                        <a:rPr lang="ms-MY" sz="2000" b="1" kern="100" baseline="-25000" dirty="0">
                          <a:effectLst/>
                        </a:rPr>
                        <a:t>i</a:t>
                      </a:r>
                      <a:endParaRPr lang="ms-MY" sz="2000" b="1" kern="100" dirty="0">
                        <a:effectLst/>
                        <a:latin typeface="Cambria Math"/>
                        <a:ea typeface="PMingLiU"/>
                        <a:cs typeface="Times New Roman"/>
                      </a:endParaRPr>
                    </a:p>
                  </a:txBody>
                  <a:tcPr marL="68580" marR="68580" marT="0" marB="0"/>
                </a:tc>
                <a:tc>
                  <a:txBody>
                    <a:bodyPr/>
                    <a:lstStyle/>
                    <a:p>
                      <a:pPr algn="r">
                        <a:lnSpc>
                          <a:spcPct val="115000"/>
                        </a:lnSpc>
                        <a:spcAft>
                          <a:spcPts val="0"/>
                        </a:spcAft>
                      </a:pPr>
                      <a:r>
                        <a:rPr lang="ms-MY" sz="2000" b="1" kern="100" dirty="0">
                          <a:effectLst/>
                        </a:rPr>
                        <a:t>f(x</a:t>
                      </a:r>
                      <a:r>
                        <a:rPr lang="ms-MY" sz="2000" b="1" kern="100" baseline="-25000" dirty="0">
                          <a:effectLst/>
                        </a:rPr>
                        <a:t>i</a:t>
                      </a:r>
                      <a:r>
                        <a:rPr lang="ms-MY" sz="2000" b="1" kern="100" dirty="0">
                          <a:effectLst/>
                        </a:rPr>
                        <a:t>)</a:t>
                      </a:r>
                      <a:endParaRPr lang="ms-MY" sz="2000" b="1" kern="100" dirty="0">
                        <a:effectLst/>
                        <a:latin typeface="Cambria Math"/>
                        <a:ea typeface="PMingLiU"/>
                        <a:cs typeface="Times New Roman"/>
                      </a:endParaRPr>
                    </a:p>
                  </a:txBody>
                  <a:tcPr marL="68580" marR="68580" marT="0" marB="0"/>
                </a:tc>
                <a:tc>
                  <a:txBody>
                    <a:bodyPr/>
                    <a:lstStyle/>
                    <a:p>
                      <a:pPr algn="r">
                        <a:lnSpc>
                          <a:spcPct val="115000"/>
                        </a:lnSpc>
                        <a:spcAft>
                          <a:spcPts val="0"/>
                        </a:spcAft>
                      </a:pPr>
                      <a:r>
                        <a:rPr lang="ms-MY" sz="2000" b="1" kern="100" dirty="0" smtClean="0">
                          <a:effectLst/>
                        </a:rPr>
                        <a:t>f ’(</a:t>
                      </a:r>
                      <a:r>
                        <a:rPr lang="ms-MY" sz="2000" b="1" kern="100" dirty="0">
                          <a:effectLst/>
                        </a:rPr>
                        <a:t>x</a:t>
                      </a:r>
                      <a:r>
                        <a:rPr lang="ms-MY" sz="2000" b="1" kern="100" baseline="-25000" dirty="0">
                          <a:effectLst/>
                        </a:rPr>
                        <a:t>i</a:t>
                      </a:r>
                      <a:r>
                        <a:rPr lang="ms-MY" sz="2000" b="1" kern="100" dirty="0">
                          <a:effectLst/>
                        </a:rPr>
                        <a:t>)</a:t>
                      </a:r>
                      <a:endParaRPr lang="ms-MY" sz="2000" b="1" kern="100" dirty="0">
                        <a:effectLst/>
                        <a:latin typeface="Cambria Math"/>
                        <a:ea typeface="PMingLiU"/>
                        <a:cs typeface="Times New Roman"/>
                      </a:endParaRPr>
                    </a:p>
                  </a:txBody>
                  <a:tcPr marL="68580" marR="68580" marT="0" marB="0"/>
                </a:tc>
                <a:tc>
                  <a:txBody>
                    <a:bodyPr/>
                    <a:lstStyle/>
                    <a:p>
                      <a:pPr algn="r">
                        <a:lnSpc>
                          <a:spcPct val="115000"/>
                        </a:lnSpc>
                        <a:spcAft>
                          <a:spcPts val="0"/>
                        </a:spcAft>
                      </a:pPr>
                      <a:r>
                        <a:rPr lang="ms-MY" sz="2000" b="1" kern="100" dirty="0">
                          <a:effectLst/>
                        </a:rPr>
                        <a:t>f(x</a:t>
                      </a:r>
                      <a:r>
                        <a:rPr lang="ms-MY" sz="2000" b="1" kern="100" baseline="-25000" dirty="0">
                          <a:effectLst/>
                        </a:rPr>
                        <a:t>i</a:t>
                      </a:r>
                      <a:r>
                        <a:rPr lang="ms-MY" sz="2000" b="1" kern="100" dirty="0">
                          <a:effectLst/>
                        </a:rPr>
                        <a:t>)/ </a:t>
                      </a:r>
                      <a:r>
                        <a:rPr lang="ms-MY" sz="2000" b="1" kern="100" dirty="0" smtClean="0">
                          <a:effectLst/>
                        </a:rPr>
                        <a:t>f ’(</a:t>
                      </a:r>
                      <a:r>
                        <a:rPr lang="ms-MY" sz="2000" b="1" kern="100" dirty="0">
                          <a:effectLst/>
                        </a:rPr>
                        <a:t>x</a:t>
                      </a:r>
                      <a:r>
                        <a:rPr lang="ms-MY" sz="2000" b="1" kern="100" baseline="-25000" dirty="0">
                          <a:effectLst/>
                        </a:rPr>
                        <a:t>i</a:t>
                      </a:r>
                      <a:r>
                        <a:rPr lang="ms-MY" sz="2000" b="1" kern="100" dirty="0">
                          <a:effectLst/>
                        </a:rPr>
                        <a:t>)</a:t>
                      </a:r>
                      <a:endParaRPr lang="ms-MY" sz="2000" b="1" kern="100" dirty="0">
                        <a:effectLst/>
                        <a:latin typeface="Cambria Math"/>
                        <a:ea typeface="PMingLiU"/>
                        <a:cs typeface="Times New Roman"/>
                      </a:endParaRPr>
                    </a:p>
                  </a:txBody>
                  <a:tcPr marL="68580" marR="68580" marT="0" marB="0"/>
                </a:tc>
                <a:tc>
                  <a:txBody>
                    <a:bodyPr/>
                    <a:lstStyle/>
                    <a:p>
                      <a:pPr algn="r">
                        <a:lnSpc>
                          <a:spcPct val="115000"/>
                        </a:lnSpc>
                        <a:spcAft>
                          <a:spcPts val="0"/>
                        </a:spcAft>
                      </a:pPr>
                      <a:r>
                        <a:rPr lang="ms-MY" sz="2000" b="1" kern="100" dirty="0">
                          <a:effectLst/>
                          <a:sym typeface="Symbol"/>
                        </a:rPr>
                        <a:t></a:t>
                      </a:r>
                      <a:r>
                        <a:rPr lang="ms-MY" sz="2000" b="1" kern="100" dirty="0">
                          <a:effectLst/>
                        </a:rPr>
                        <a:t>x</a:t>
                      </a:r>
                      <a:r>
                        <a:rPr lang="ms-MY" sz="2000" b="1" kern="100" baseline="-25000" dirty="0">
                          <a:effectLst/>
                        </a:rPr>
                        <a:t>i </a:t>
                      </a:r>
                      <a:r>
                        <a:rPr lang="ms-MY" sz="2000" b="1" kern="100" dirty="0">
                          <a:effectLst/>
                        </a:rPr>
                        <a:t>-x</a:t>
                      </a:r>
                      <a:r>
                        <a:rPr lang="ms-MY" sz="2000" b="1" kern="100" baseline="-25000" dirty="0">
                          <a:effectLst/>
                        </a:rPr>
                        <a:t>i</a:t>
                      </a:r>
                      <a:r>
                        <a:rPr lang="ms-MY" sz="2000" b="1" kern="100" baseline="-25000" dirty="0">
                          <a:effectLst/>
                          <a:sym typeface="Symbol"/>
                        </a:rPr>
                        <a:t></a:t>
                      </a:r>
                      <a:r>
                        <a:rPr lang="ms-MY" sz="2000" b="1" kern="100" baseline="-25000" dirty="0">
                          <a:effectLst/>
                        </a:rPr>
                        <a:t>1</a:t>
                      </a:r>
                      <a:r>
                        <a:rPr lang="ms-MY" sz="2000" b="1" kern="100" dirty="0">
                          <a:effectLst/>
                          <a:sym typeface="Symbol"/>
                        </a:rPr>
                        <a:t></a:t>
                      </a:r>
                      <a:endParaRPr lang="ms-MY" sz="2000" b="1" kern="100" dirty="0">
                        <a:effectLst/>
                        <a:latin typeface="Cambria Math"/>
                        <a:ea typeface="PMingLiU"/>
                        <a:cs typeface="Times New Roman"/>
                      </a:endParaRPr>
                    </a:p>
                  </a:txBody>
                  <a:tcPr marL="68580" marR="68580" marT="0" marB="0"/>
                </a:tc>
              </a:tr>
              <a:tr h="322688">
                <a:tc>
                  <a:txBody>
                    <a:bodyPr/>
                    <a:lstStyle/>
                    <a:p>
                      <a:pPr algn="r">
                        <a:lnSpc>
                          <a:spcPct val="115000"/>
                        </a:lnSpc>
                        <a:spcAft>
                          <a:spcPts val="0"/>
                        </a:spcAft>
                      </a:pPr>
                      <a:r>
                        <a:rPr lang="ms-MY" sz="2000" kern="100">
                          <a:effectLst/>
                        </a:rPr>
                        <a:t>0</a:t>
                      </a:r>
                      <a:endParaRPr lang="ms-MY" sz="2000" kern="100">
                        <a:effectLst/>
                        <a:latin typeface="Cambria Math"/>
                        <a:ea typeface="PMingLiU"/>
                        <a:cs typeface="Times New Roman"/>
                      </a:endParaRPr>
                    </a:p>
                  </a:txBody>
                  <a:tcPr marL="68580" marR="68580" marT="0" marB="0"/>
                </a:tc>
                <a:tc>
                  <a:txBody>
                    <a:bodyPr/>
                    <a:lstStyle/>
                    <a:p>
                      <a:pPr algn="r">
                        <a:lnSpc>
                          <a:spcPct val="115000"/>
                        </a:lnSpc>
                        <a:spcAft>
                          <a:spcPts val="0"/>
                        </a:spcAft>
                      </a:pPr>
                      <a:r>
                        <a:rPr lang="ms-MY" sz="2000" kern="100">
                          <a:effectLst/>
                        </a:rPr>
                        <a:t>1</a:t>
                      </a:r>
                      <a:endParaRPr lang="ms-MY" sz="2000" kern="100">
                        <a:effectLst/>
                        <a:latin typeface="Cambria Math"/>
                        <a:ea typeface="PMingLiU"/>
                        <a:cs typeface="Times New Roman"/>
                      </a:endParaRPr>
                    </a:p>
                  </a:txBody>
                  <a:tcPr marL="68580" marR="68580" marT="0" marB="0"/>
                </a:tc>
                <a:tc>
                  <a:txBody>
                    <a:bodyPr/>
                    <a:lstStyle/>
                    <a:p>
                      <a:pPr algn="r">
                        <a:lnSpc>
                          <a:spcPct val="115000"/>
                        </a:lnSpc>
                        <a:spcAft>
                          <a:spcPts val="0"/>
                        </a:spcAft>
                      </a:pPr>
                      <a:r>
                        <a:rPr lang="ms-MY" sz="2000" kern="100">
                          <a:effectLst/>
                          <a:sym typeface="Symbol"/>
                        </a:rPr>
                        <a:t></a:t>
                      </a:r>
                      <a:r>
                        <a:rPr lang="ms-MY" sz="2000" kern="100">
                          <a:effectLst/>
                        </a:rPr>
                        <a:t>2.4</a:t>
                      </a:r>
                      <a:endParaRPr lang="ms-MY" sz="2000" kern="100">
                        <a:effectLst/>
                        <a:latin typeface="Cambria Math"/>
                        <a:ea typeface="PMingLiU"/>
                        <a:cs typeface="Times New Roman"/>
                      </a:endParaRPr>
                    </a:p>
                  </a:txBody>
                  <a:tcPr marL="68580" marR="68580" marT="0" marB="0"/>
                </a:tc>
                <a:tc>
                  <a:txBody>
                    <a:bodyPr/>
                    <a:lstStyle/>
                    <a:p>
                      <a:pPr algn="r">
                        <a:lnSpc>
                          <a:spcPct val="115000"/>
                        </a:lnSpc>
                        <a:spcAft>
                          <a:spcPts val="0"/>
                        </a:spcAft>
                      </a:pPr>
                      <a:r>
                        <a:rPr lang="ms-MY" sz="2000" kern="100">
                          <a:effectLst/>
                        </a:rPr>
                        <a:t>3.5</a:t>
                      </a:r>
                      <a:endParaRPr lang="ms-MY" sz="2000" kern="100">
                        <a:effectLst/>
                        <a:latin typeface="Cambria Math"/>
                        <a:ea typeface="PMingLiU"/>
                        <a:cs typeface="Times New Roman"/>
                      </a:endParaRPr>
                    </a:p>
                  </a:txBody>
                  <a:tcPr marL="68580" marR="68580" marT="0" marB="0"/>
                </a:tc>
                <a:tc>
                  <a:txBody>
                    <a:bodyPr/>
                    <a:lstStyle/>
                    <a:p>
                      <a:pPr algn="r">
                        <a:lnSpc>
                          <a:spcPct val="115000"/>
                        </a:lnSpc>
                        <a:spcAft>
                          <a:spcPts val="0"/>
                        </a:spcAft>
                      </a:pPr>
                      <a:r>
                        <a:rPr lang="ms-MY" sz="2000" kern="100" dirty="0">
                          <a:effectLst/>
                          <a:sym typeface="Symbol"/>
                        </a:rPr>
                        <a:t></a:t>
                      </a:r>
                      <a:r>
                        <a:rPr lang="ms-MY" sz="2000" kern="100" dirty="0">
                          <a:effectLst/>
                        </a:rPr>
                        <a:t>0.6857</a:t>
                      </a:r>
                      <a:endParaRPr lang="ms-MY" sz="2000" kern="100" dirty="0">
                        <a:effectLst/>
                        <a:latin typeface="Cambria Math"/>
                        <a:ea typeface="PMingLiU"/>
                        <a:cs typeface="Times New Roman"/>
                      </a:endParaRPr>
                    </a:p>
                  </a:txBody>
                  <a:tcPr marL="68580" marR="68580" marT="0" marB="0"/>
                </a:tc>
                <a:tc>
                  <a:txBody>
                    <a:bodyPr/>
                    <a:lstStyle/>
                    <a:p>
                      <a:pPr algn="r">
                        <a:lnSpc>
                          <a:spcPct val="115000"/>
                        </a:lnSpc>
                        <a:spcAft>
                          <a:spcPts val="0"/>
                        </a:spcAft>
                      </a:pPr>
                      <a:r>
                        <a:rPr lang="ms-MY" sz="2000" kern="100" dirty="0">
                          <a:effectLst/>
                        </a:rPr>
                        <a:t> </a:t>
                      </a:r>
                      <a:endParaRPr lang="ms-MY" sz="2000" kern="100" dirty="0">
                        <a:effectLst/>
                        <a:latin typeface="Cambria Math"/>
                        <a:ea typeface="PMingLiU"/>
                        <a:cs typeface="Times New Roman"/>
                      </a:endParaRPr>
                    </a:p>
                  </a:txBody>
                  <a:tcPr marL="68580" marR="68580" marT="0" marB="0"/>
                </a:tc>
              </a:tr>
              <a:tr h="322688">
                <a:tc>
                  <a:txBody>
                    <a:bodyPr/>
                    <a:lstStyle/>
                    <a:p>
                      <a:pPr algn="r">
                        <a:lnSpc>
                          <a:spcPct val="115000"/>
                        </a:lnSpc>
                        <a:spcAft>
                          <a:spcPts val="0"/>
                        </a:spcAft>
                      </a:pPr>
                      <a:r>
                        <a:rPr lang="ms-MY" sz="2000" kern="100">
                          <a:effectLst/>
                        </a:rPr>
                        <a:t>1</a:t>
                      </a:r>
                      <a:endParaRPr lang="ms-MY" sz="2000" kern="100">
                        <a:effectLst/>
                        <a:latin typeface="Cambria Math"/>
                        <a:ea typeface="PMingLiU"/>
                        <a:cs typeface="Times New Roman"/>
                      </a:endParaRPr>
                    </a:p>
                  </a:txBody>
                  <a:tcPr marL="68580" marR="68580" marT="0" marB="0"/>
                </a:tc>
                <a:tc>
                  <a:txBody>
                    <a:bodyPr/>
                    <a:lstStyle/>
                    <a:p>
                      <a:pPr algn="r">
                        <a:lnSpc>
                          <a:spcPct val="115000"/>
                        </a:lnSpc>
                        <a:spcAft>
                          <a:spcPts val="0"/>
                        </a:spcAft>
                      </a:pPr>
                      <a:r>
                        <a:rPr lang="ms-MY" sz="2000" kern="100">
                          <a:effectLst/>
                        </a:rPr>
                        <a:t>1.6857</a:t>
                      </a:r>
                      <a:endParaRPr lang="ms-MY" sz="2000" kern="100">
                        <a:effectLst/>
                        <a:latin typeface="Cambria Math"/>
                        <a:ea typeface="PMingLiU"/>
                        <a:cs typeface="Times New Roman"/>
                      </a:endParaRPr>
                    </a:p>
                  </a:txBody>
                  <a:tcPr marL="68580" marR="68580" marT="0" marB="0"/>
                </a:tc>
                <a:tc>
                  <a:txBody>
                    <a:bodyPr/>
                    <a:lstStyle/>
                    <a:p>
                      <a:pPr algn="r">
                        <a:lnSpc>
                          <a:spcPct val="115000"/>
                        </a:lnSpc>
                        <a:spcAft>
                          <a:spcPts val="0"/>
                        </a:spcAft>
                      </a:pPr>
                      <a:r>
                        <a:rPr lang="ms-MY" sz="2000" kern="100">
                          <a:effectLst/>
                        </a:rPr>
                        <a:t>0.4232</a:t>
                      </a:r>
                      <a:endParaRPr lang="ms-MY" sz="2000" kern="100">
                        <a:effectLst/>
                        <a:latin typeface="Cambria Math"/>
                        <a:ea typeface="PMingLiU"/>
                        <a:cs typeface="Times New Roman"/>
                      </a:endParaRPr>
                    </a:p>
                  </a:txBody>
                  <a:tcPr marL="68580" marR="68580" marT="0" marB="0"/>
                </a:tc>
                <a:tc>
                  <a:txBody>
                    <a:bodyPr/>
                    <a:lstStyle/>
                    <a:p>
                      <a:pPr algn="r">
                        <a:lnSpc>
                          <a:spcPct val="115000"/>
                        </a:lnSpc>
                        <a:spcAft>
                          <a:spcPts val="0"/>
                        </a:spcAft>
                      </a:pPr>
                      <a:r>
                        <a:rPr lang="ms-MY" sz="2000" kern="100">
                          <a:effectLst/>
                        </a:rPr>
                        <a:t>4.7343</a:t>
                      </a:r>
                      <a:endParaRPr lang="ms-MY" sz="2000" kern="100">
                        <a:effectLst/>
                        <a:latin typeface="Cambria Math"/>
                        <a:ea typeface="PMingLiU"/>
                        <a:cs typeface="Times New Roman"/>
                      </a:endParaRPr>
                    </a:p>
                  </a:txBody>
                  <a:tcPr marL="68580" marR="68580" marT="0" marB="0"/>
                </a:tc>
                <a:tc>
                  <a:txBody>
                    <a:bodyPr/>
                    <a:lstStyle/>
                    <a:p>
                      <a:pPr algn="r">
                        <a:lnSpc>
                          <a:spcPct val="115000"/>
                        </a:lnSpc>
                        <a:spcAft>
                          <a:spcPts val="0"/>
                        </a:spcAft>
                      </a:pPr>
                      <a:r>
                        <a:rPr lang="ms-MY" sz="2000" kern="100">
                          <a:effectLst/>
                        </a:rPr>
                        <a:t>0.0894</a:t>
                      </a:r>
                      <a:endParaRPr lang="ms-MY" sz="2000" kern="100">
                        <a:effectLst/>
                        <a:latin typeface="Cambria Math"/>
                        <a:ea typeface="PMingLiU"/>
                        <a:cs typeface="Times New Roman"/>
                      </a:endParaRPr>
                    </a:p>
                  </a:txBody>
                  <a:tcPr marL="68580" marR="68580" marT="0" marB="0"/>
                </a:tc>
                <a:tc>
                  <a:txBody>
                    <a:bodyPr/>
                    <a:lstStyle/>
                    <a:p>
                      <a:pPr algn="r">
                        <a:lnSpc>
                          <a:spcPct val="115000"/>
                        </a:lnSpc>
                        <a:spcAft>
                          <a:spcPts val="0"/>
                        </a:spcAft>
                      </a:pPr>
                      <a:r>
                        <a:rPr lang="ms-MY" sz="2000" kern="100" dirty="0">
                          <a:effectLst/>
                        </a:rPr>
                        <a:t>0.6857</a:t>
                      </a:r>
                      <a:endParaRPr lang="ms-MY" sz="2000" kern="100" dirty="0">
                        <a:effectLst/>
                        <a:latin typeface="Cambria Math"/>
                        <a:ea typeface="PMingLiU"/>
                        <a:cs typeface="Times New Roman"/>
                      </a:endParaRPr>
                    </a:p>
                  </a:txBody>
                  <a:tcPr marL="68580" marR="68580" marT="0" marB="0"/>
                </a:tc>
              </a:tr>
              <a:tr h="392499">
                <a:tc>
                  <a:txBody>
                    <a:bodyPr/>
                    <a:lstStyle/>
                    <a:p>
                      <a:pPr algn="r">
                        <a:lnSpc>
                          <a:spcPct val="115000"/>
                        </a:lnSpc>
                        <a:spcAft>
                          <a:spcPts val="0"/>
                        </a:spcAft>
                      </a:pPr>
                      <a:r>
                        <a:rPr lang="ms-MY" sz="2000" kern="100">
                          <a:effectLst/>
                        </a:rPr>
                        <a:t>2</a:t>
                      </a:r>
                      <a:endParaRPr lang="ms-MY" sz="2000" kern="100">
                        <a:effectLst/>
                        <a:latin typeface="Cambria Math"/>
                        <a:ea typeface="PMingLiU"/>
                        <a:cs typeface="Times New Roman"/>
                      </a:endParaRPr>
                    </a:p>
                  </a:txBody>
                  <a:tcPr marL="68580" marR="68580" marT="0" marB="0"/>
                </a:tc>
                <a:tc>
                  <a:txBody>
                    <a:bodyPr/>
                    <a:lstStyle/>
                    <a:p>
                      <a:pPr algn="r">
                        <a:lnSpc>
                          <a:spcPct val="115000"/>
                        </a:lnSpc>
                        <a:spcAft>
                          <a:spcPts val="0"/>
                        </a:spcAft>
                      </a:pPr>
                      <a:r>
                        <a:rPr lang="ms-MY" sz="2000" kern="100" dirty="0">
                          <a:effectLst/>
                        </a:rPr>
                        <a:t>1.5963</a:t>
                      </a:r>
                      <a:endParaRPr lang="ms-MY" sz="2000" kern="100" dirty="0">
                        <a:effectLst/>
                        <a:latin typeface="Cambria Math"/>
                        <a:ea typeface="PMingLiU"/>
                        <a:cs typeface="Times New Roman"/>
                      </a:endParaRPr>
                    </a:p>
                  </a:txBody>
                  <a:tcPr marL="68580" marR="68580" marT="0" marB="0"/>
                </a:tc>
                <a:tc>
                  <a:txBody>
                    <a:bodyPr/>
                    <a:lstStyle/>
                    <a:p>
                      <a:pPr algn="r">
                        <a:lnSpc>
                          <a:spcPct val="115000"/>
                        </a:lnSpc>
                        <a:spcAft>
                          <a:spcPts val="0"/>
                        </a:spcAft>
                      </a:pPr>
                      <a:r>
                        <a:rPr lang="ms-MY" sz="2000" kern="100" dirty="0">
                          <a:effectLst/>
                        </a:rPr>
                        <a:t>     0.0072</a:t>
                      </a:r>
                      <a:endParaRPr lang="ms-MY" sz="2000" kern="100" dirty="0">
                        <a:effectLst/>
                        <a:latin typeface="Cambria Math"/>
                        <a:ea typeface="PMingLiU"/>
                        <a:cs typeface="Times New Roman"/>
                      </a:endParaRPr>
                    </a:p>
                  </a:txBody>
                  <a:tcPr marL="68580" marR="68580" marT="0" marB="0"/>
                </a:tc>
                <a:tc>
                  <a:txBody>
                    <a:bodyPr/>
                    <a:lstStyle/>
                    <a:p>
                      <a:pPr algn="r">
                        <a:lnSpc>
                          <a:spcPct val="115000"/>
                        </a:lnSpc>
                        <a:spcAft>
                          <a:spcPts val="0"/>
                        </a:spcAft>
                      </a:pPr>
                      <a:r>
                        <a:rPr lang="ms-MY" sz="2000" kern="100" dirty="0">
                          <a:effectLst/>
                        </a:rPr>
                        <a:t>4.5734</a:t>
                      </a:r>
                      <a:endParaRPr lang="ms-MY" sz="2000" kern="100" dirty="0">
                        <a:effectLst/>
                        <a:latin typeface="Cambria Math"/>
                        <a:ea typeface="PMingLiU"/>
                        <a:cs typeface="Times New Roman"/>
                      </a:endParaRPr>
                    </a:p>
                  </a:txBody>
                  <a:tcPr marL="68580" marR="68580" marT="0" marB="0"/>
                </a:tc>
                <a:tc>
                  <a:txBody>
                    <a:bodyPr/>
                    <a:lstStyle/>
                    <a:p>
                      <a:pPr algn="r">
                        <a:lnSpc>
                          <a:spcPct val="115000"/>
                        </a:lnSpc>
                        <a:spcAft>
                          <a:spcPts val="0"/>
                        </a:spcAft>
                      </a:pPr>
                      <a:r>
                        <a:rPr lang="ms-MY" sz="2000" kern="100" dirty="0">
                          <a:effectLst/>
                        </a:rPr>
                        <a:t>0.0016</a:t>
                      </a:r>
                      <a:endParaRPr lang="ms-MY" sz="2000" kern="100" dirty="0">
                        <a:effectLst/>
                        <a:latin typeface="Cambria Math"/>
                        <a:ea typeface="PMingLiU"/>
                        <a:cs typeface="Times New Roman"/>
                      </a:endParaRPr>
                    </a:p>
                  </a:txBody>
                  <a:tcPr marL="68580" marR="68580" marT="0" marB="0"/>
                </a:tc>
                <a:tc>
                  <a:txBody>
                    <a:bodyPr/>
                    <a:lstStyle/>
                    <a:p>
                      <a:pPr algn="r">
                        <a:lnSpc>
                          <a:spcPct val="115000"/>
                        </a:lnSpc>
                        <a:spcAft>
                          <a:spcPts val="0"/>
                        </a:spcAft>
                      </a:pPr>
                      <a:r>
                        <a:rPr lang="ms-MY" sz="2000" kern="100" dirty="0">
                          <a:effectLst/>
                        </a:rPr>
                        <a:t>0.0894</a:t>
                      </a:r>
                      <a:endParaRPr lang="ms-MY" sz="2000" kern="100" dirty="0">
                        <a:effectLst/>
                        <a:latin typeface="Cambria Math"/>
                        <a:ea typeface="PMingLiU"/>
                        <a:cs typeface="Times New Roman"/>
                      </a:endParaRPr>
                    </a:p>
                  </a:txBody>
                  <a:tcPr marL="68580" marR="68580" marT="0" marB="0"/>
                </a:tc>
              </a:tr>
              <a:tr h="322688">
                <a:tc>
                  <a:txBody>
                    <a:bodyPr/>
                    <a:lstStyle/>
                    <a:p>
                      <a:pPr algn="r">
                        <a:lnSpc>
                          <a:spcPct val="115000"/>
                        </a:lnSpc>
                        <a:spcAft>
                          <a:spcPts val="0"/>
                        </a:spcAft>
                      </a:pPr>
                      <a:r>
                        <a:rPr lang="ms-MY" sz="2000" kern="100">
                          <a:effectLst/>
                        </a:rPr>
                        <a:t>3</a:t>
                      </a:r>
                      <a:endParaRPr lang="ms-MY" sz="2000" kern="100">
                        <a:effectLst/>
                        <a:latin typeface="Cambria Math"/>
                        <a:ea typeface="PMingLiU"/>
                        <a:cs typeface="Times New Roman"/>
                      </a:endParaRPr>
                    </a:p>
                  </a:txBody>
                  <a:tcPr marL="68580" marR="68580" marT="0" marB="0"/>
                </a:tc>
                <a:tc>
                  <a:txBody>
                    <a:bodyPr/>
                    <a:lstStyle/>
                    <a:p>
                      <a:pPr algn="r">
                        <a:lnSpc>
                          <a:spcPct val="115000"/>
                        </a:lnSpc>
                        <a:spcAft>
                          <a:spcPts val="0"/>
                        </a:spcAft>
                      </a:pPr>
                      <a:r>
                        <a:rPr lang="ms-MY" sz="2000" kern="100">
                          <a:effectLst/>
                        </a:rPr>
                        <a:t>1.5947</a:t>
                      </a:r>
                      <a:endParaRPr lang="ms-MY" sz="2000" kern="100">
                        <a:effectLst/>
                        <a:latin typeface="Cambria Math"/>
                        <a:ea typeface="PMingLiU"/>
                        <a:cs typeface="Times New Roman"/>
                      </a:endParaRPr>
                    </a:p>
                  </a:txBody>
                  <a:tcPr marL="68580" marR="68580" marT="0" marB="0"/>
                </a:tc>
                <a:tc>
                  <a:txBody>
                    <a:bodyPr/>
                    <a:lstStyle/>
                    <a:p>
                      <a:pPr algn="r">
                        <a:lnSpc>
                          <a:spcPct val="115000"/>
                        </a:lnSpc>
                        <a:spcAft>
                          <a:spcPts val="0"/>
                        </a:spcAft>
                      </a:pPr>
                      <a:r>
                        <a:rPr lang="ms-MY" sz="2000" kern="100">
                          <a:effectLst/>
                          <a:sym typeface="Symbol"/>
                        </a:rPr>
                        <a:t></a:t>
                      </a:r>
                      <a:r>
                        <a:rPr lang="ms-MY" sz="2000" kern="100">
                          <a:effectLst/>
                        </a:rPr>
                        <a:t>0.0002</a:t>
                      </a:r>
                      <a:endParaRPr lang="ms-MY" sz="2000" kern="100">
                        <a:effectLst/>
                        <a:latin typeface="Cambria Math"/>
                        <a:ea typeface="PMingLiU"/>
                        <a:cs typeface="Times New Roman"/>
                      </a:endParaRPr>
                    </a:p>
                  </a:txBody>
                  <a:tcPr marL="68580" marR="68580" marT="0" marB="0"/>
                </a:tc>
                <a:tc>
                  <a:txBody>
                    <a:bodyPr/>
                    <a:lstStyle/>
                    <a:p>
                      <a:pPr algn="r">
                        <a:lnSpc>
                          <a:spcPct val="115000"/>
                        </a:lnSpc>
                        <a:spcAft>
                          <a:spcPts val="0"/>
                        </a:spcAft>
                      </a:pPr>
                      <a:r>
                        <a:rPr lang="ms-MY" sz="2000" kern="100">
                          <a:effectLst/>
                        </a:rPr>
                        <a:t>4.5705</a:t>
                      </a:r>
                      <a:endParaRPr lang="ms-MY" sz="2000" kern="100">
                        <a:effectLst/>
                        <a:latin typeface="Cambria Math"/>
                        <a:ea typeface="PMingLiU"/>
                        <a:cs typeface="Times New Roman"/>
                      </a:endParaRPr>
                    </a:p>
                  </a:txBody>
                  <a:tcPr marL="68580" marR="68580" marT="0" marB="0"/>
                </a:tc>
                <a:tc>
                  <a:txBody>
                    <a:bodyPr/>
                    <a:lstStyle/>
                    <a:p>
                      <a:pPr algn="r">
                        <a:lnSpc>
                          <a:spcPct val="115000"/>
                        </a:lnSpc>
                        <a:spcAft>
                          <a:spcPts val="0"/>
                        </a:spcAft>
                      </a:pPr>
                      <a:r>
                        <a:rPr lang="ms-MY" sz="2000" kern="100">
                          <a:effectLst/>
                          <a:sym typeface="Symbol"/>
                        </a:rPr>
                        <a:t></a:t>
                      </a:r>
                      <a:r>
                        <a:rPr lang="ms-MY" sz="2000" kern="100">
                          <a:effectLst/>
                        </a:rPr>
                        <a:t>0.00004</a:t>
                      </a:r>
                      <a:endParaRPr lang="ms-MY" sz="2000" kern="100">
                        <a:effectLst/>
                        <a:latin typeface="Cambria Math"/>
                        <a:ea typeface="PMingLiU"/>
                        <a:cs typeface="Times New Roman"/>
                      </a:endParaRPr>
                    </a:p>
                  </a:txBody>
                  <a:tcPr marL="68580" marR="68580" marT="0" marB="0"/>
                </a:tc>
                <a:tc>
                  <a:txBody>
                    <a:bodyPr/>
                    <a:lstStyle/>
                    <a:p>
                      <a:pPr algn="r">
                        <a:lnSpc>
                          <a:spcPct val="115000"/>
                        </a:lnSpc>
                        <a:spcAft>
                          <a:spcPts val="0"/>
                        </a:spcAft>
                      </a:pPr>
                      <a:r>
                        <a:rPr lang="ms-MY" sz="2000" kern="100" dirty="0">
                          <a:effectLst/>
                        </a:rPr>
                        <a:t>0.0016</a:t>
                      </a:r>
                      <a:endParaRPr lang="ms-MY" sz="2000" kern="100" dirty="0">
                        <a:effectLst/>
                        <a:latin typeface="Cambria Math"/>
                        <a:ea typeface="PMingLiU"/>
                        <a:cs typeface="Times New Roman"/>
                      </a:endParaRPr>
                    </a:p>
                  </a:txBody>
                  <a:tcPr marL="68580" marR="68580" marT="0" marB="0"/>
                </a:tc>
              </a:tr>
              <a:tr h="322688">
                <a:tc>
                  <a:txBody>
                    <a:bodyPr/>
                    <a:lstStyle/>
                    <a:p>
                      <a:pPr algn="r">
                        <a:lnSpc>
                          <a:spcPct val="115000"/>
                        </a:lnSpc>
                        <a:spcAft>
                          <a:spcPts val="0"/>
                        </a:spcAft>
                      </a:pPr>
                      <a:r>
                        <a:rPr lang="ms-MY" sz="2000" kern="100">
                          <a:effectLst/>
                        </a:rPr>
                        <a:t>4</a:t>
                      </a:r>
                      <a:endParaRPr lang="ms-MY" sz="2000" kern="100">
                        <a:effectLst/>
                        <a:latin typeface="Cambria Math"/>
                        <a:ea typeface="PMingLiU"/>
                        <a:cs typeface="Times New Roman"/>
                      </a:endParaRPr>
                    </a:p>
                  </a:txBody>
                  <a:tcPr marL="68580" marR="68580" marT="0" marB="0"/>
                </a:tc>
                <a:tc>
                  <a:txBody>
                    <a:bodyPr/>
                    <a:lstStyle/>
                    <a:p>
                      <a:pPr algn="r">
                        <a:lnSpc>
                          <a:spcPct val="115000"/>
                        </a:lnSpc>
                        <a:spcAft>
                          <a:spcPts val="0"/>
                        </a:spcAft>
                      </a:pPr>
                      <a:r>
                        <a:rPr lang="ms-MY" sz="2000" kern="100">
                          <a:effectLst/>
                        </a:rPr>
                        <a:t>1.5947</a:t>
                      </a:r>
                      <a:endParaRPr lang="ms-MY" sz="2000" kern="100">
                        <a:effectLst/>
                        <a:latin typeface="Cambria Math"/>
                        <a:ea typeface="PMingLiU"/>
                        <a:cs typeface="Times New Roman"/>
                      </a:endParaRPr>
                    </a:p>
                  </a:txBody>
                  <a:tcPr marL="68580" marR="68580" marT="0" marB="0"/>
                </a:tc>
                <a:tc>
                  <a:txBody>
                    <a:bodyPr/>
                    <a:lstStyle/>
                    <a:p>
                      <a:pPr algn="r">
                        <a:lnSpc>
                          <a:spcPct val="115000"/>
                        </a:lnSpc>
                        <a:spcAft>
                          <a:spcPts val="0"/>
                        </a:spcAft>
                      </a:pPr>
                      <a:r>
                        <a:rPr lang="ms-MY" sz="2000" kern="100">
                          <a:effectLst/>
                          <a:sym typeface="Symbol"/>
                        </a:rPr>
                        <a:t></a:t>
                      </a:r>
                      <a:r>
                        <a:rPr lang="ms-MY" sz="2000" kern="100">
                          <a:effectLst/>
                        </a:rPr>
                        <a:t>0.0002</a:t>
                      </a:r>
                      <a:endParaRPr lang="ms-MY" sz="2000" kern="100">
                        <a:effectLst/>
                        <a:latin typeface="Cambria Math"/>
                        <a:ea typeface="PMingLiU"/>
                        <a:cs typeface="Times New Roman"/>
                      </a:endParaRPr>
                    </a:p>
                  </a:txBody>
                  <a:tcPr marL="68580" marR="68580" marT="0" marB="0"/>
                </a:tc>
                <a:tc>
                  <a:txBody>
                    <a:bodyPr/>
                    <a:lstStyle/>
                    <a:p>
                      <a:pPr algn="r">
                        <a:lnSpc>
                          <a:spcPct val="115000"/>
                        </a:lnSpc>
                        <a:spcAft>
                          <a:spcPts val="0"/>
                        </a:spcAft>
                      </a:pPr>
                      <a:r>
                        <a:rPr lang="ms-MY" sz="2000" kern="100">
                          <a:effectLst/>
                        </a:rPr>
                        <a:t>4.5705</a:t>
                      </a:r>
                      <a:endParaRPr lang="ms-MY" sz="2000" kern="100">
                        <a:effectLst/>
                        <a:latin typeface="Cambria Math"/>
                        <a:ea typeface="PMingLiU"/>
                        <a:cs typeface="Times New Roman"/>
                      </a:endParaRPr>
                    </a:p>
                  </a:txBody>
                  <a:tcPr marL="68580" marR="68580" marT="0" marB="0"/>
                </a:tc>
                <a:tc>
                  <a:txBody>
                    <a:bodyPr/>
                    <a:lstStyle/>
                    <a:p>
                      <a:pPr algn="r">
                        <a:lnSpc>
                          <a:spcPct val="115000"/>
                        </a:lnSpc>
                        <a:spcAft>
                          <a:spcPts val="0"/>
                        </a:spcAft>
                      </a:pPr>
                      <a:r>
                        <a:rPr lang="ms-MY" sz="2000" kern="100">
                          <a:effectLst/>
                          <a:sym typeface="Symbol"/>
                        </a:rPr>
                        <a:t></a:t>
                      </a:r>
                      <a:r>
                        <a:rPr lang="ms-MY" sz="2000" kern="100">
                          <a:effectLst/>
                        </a:rPr>
                        <a:t>0.00004</a:t>
                      </a:r>
                      <a:endParaRPr lang="ms-MY" sz="2000" kern="100">
                        <a:effectLst/>
                        <a:latin typeface="Cambria Math"/>
                        <a:ea typeface="PMingLiU"/>
                        <a:cs typeface="Times New Roman"/>
                      </a:endParaRPr>
                    </a:p>
                  </a:txBody>
                  <a:tcPr marL="68580" marR="68580" marT="0" marB="0"/>
                </a:tc>
                <a:tc>
                  <a:txBody>
                    <a:bodyPr/>
                    <a:lstStyle/>
                    <a:p>
                      <a:pPr algn="r">
                        <a:lnSpc>
                          <a:spcPct val="115000"/>
                        </a:lnSpc>
                        <a:spcAft>
                          <a:spcPts val="0"/>
                        </a:spcAft>
                      </a:pPr>
                      <a:r>
                        <a:rPr lang="ms-MY" sz="2000" kern="100" dirty="0">
                          <a:effectLst/>
                        </a:rPr>
                        <a:t>0.0000</a:t>
                      </a:r>
                      <a:endParaRPr lang="ms-MY" sz="2000" kern="100" dirty="0">
                        <a:effectLst/>
                        <a:latin typeface="Cambria Math"/>
                        <a:ea typeface="PMingLiU"/>
                        <a:cs typeface="Times New Roman"/>
                      </a:endParaRPr>
                    </a:p>
                  </a:txBody>
                  <a:tcPr marL="68580" marR="68580" marT="0" marB="0"/>
                </a:tc>
              </a:tr>
            </a:tbl>
          </a:graphicData>
        </a:graphic>
      </p:graphicFrame>
      <p:sp>
        <p:nvSpPr>
          <p:cNvPr id="5" name="Rectangle 4"/>
          <p:cNvSpPr/>
          <p:nvPr/>
        </p:nvSpPr>
        <p:spPr>
          <a:xfrm>
            <a:off x="2453459" y="5970397"/>
            <a:ext cx="1566454" cy="461665"/>
          </a:xfrm>
          <a:prstGeom prst="rect">
            <a:avLst/>
          </a:prstGeom>
        </p:spPr>
        <p:txBody>
          <a:bodyPr wrap="none">
            <a:spAutoFit/>
          </a:bodyPr>
          <a:lstStyle/>
          <a:p>
            <a:r>
              <a:rPr lang="ms-MY" dirty="0"/>
              <a:t> </a:t>
            </a:r>
            <a:r>
              <a:rPr lang="ms-MY" i="1" dirty="0"/>
              <a:t>x</a:t>
            </a:r>
            <a:r>
              <a:rPr lang="ms-MY" dirty="0"/>
              <a:t> </a:t>
            </a:r>
            <a:r>
              <a:rPr lang="ms-MY" dirty="0">
                <a:sym typeface="Symbol"/>
              </a:rPr>
              <a:t></a:t>
            </a:r>
            <a:r>
              <a:rPr lang="ms-MY" dirty="0"/>
              <a:t> 1.5947</a:t>
            </a:r>
          </a:p>
        </p:txBody>
      </p:sp>
    </p:spTree>
    <p:extLst>
      <p:ext uri="{BB962C8B-B14F-4D97-AF65-F5344CB8AC3E}">
        <p14:creationId xmlns:p14="http://schemas.microsoft.com/office/powerpoint/2010/main" val="160400026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Pros and Cons- newton </a:t>
            </a:r>
            <a:r>
              <a:rPr lang="en-US" dirty="0" err="1" smtClean="0"/>
              <a:t>raphson</a:t>
            </a:r>
            <a:r>
              <a:rPr lang="en-US" dirty="0" smtClean="0"/>
              <a:t> method</a:t>
            </a:r>
            <a:endParaRPr lang="ms-MY" dirty="0"/>
          </a:p>
        </p:txBody>
      </p:sp>
      <p:sp>
        <p:nvSpPr>
          <p:cNvPr id="3" name="Content Placeholder 2"/>
          <p:cNvSpPr>
            <a:spLocks noGrp="1"/>
          </p:cNvSpPr>
          <p:nvPr>
            <p:ph sz="quarter" idx="1"/>
          </p:nvPr>
        </p:nvSpPr>
        <p:spPr/>
        <p:txBody>
          <a:bodyPr/>
          <a:lstStyle/>
          <a:p>
            <a:r>
              <a:rPr lang="en-US" dirty="0" smtClean="0"/>
              <a:t>The method is very fast</a:t>
            </a:r>
          </a:p>
          <a:p>
            <a:r>
              <a:rPr lang="en-US" dirty="0" smtClean="0"/>
              <a:t>The error decreases rapidly with each iteration</a:t>
            </a:r>
          </a:p>
          <a:p>
            <a:r>
              <a:rPr lang="en-US" dirty="0" smtClean="0"/>
              <a:t>Unfortunately, for bad choices of x0 (initial guess) the method can fail to converge.</a:t>
            </a:r>
          </a:p>
          <a:p>
            <a:pPr marL="228600" indent="-228600" eaLnBrk="1" hangingPunct="1">
              <a:lnSpc>
                <a:spcPct val="110000"/>
              </a:lnSpc>
              <a:defRPr/>
            </a:pPr>
            <a:r>
              <a:rPr lang="en-US" dirty="0" smtClean="0"/>
              <a:t>Is </a:t>
            </a:r>
            <a:r>
              <a:rPr lang="en-US" dirty="0"/>
              <a:t>a convenient method if </a:t>
            </a:r>
            <a:r>
              <a:rPr lang="en-US" i="1" dirty="0" smtClean="0"/>
              <a:t>f ’(</a:t>
            </a:r>
            <a:r>
              <a:rPr lang="en-US" i="1" dirty="0"/>
              <a:t>x)</a:t>
            </a:r>
            <a:r>
              <a:rPr lang="en-US" dirty="0"/>
              <a:t> (the derivative) can be evaluated </a:t>
            </a:r>
            <a:r>
              <a:rPr lang="en-US" b="1" i="1" dirty="0"/>
              <a:t>analytically</a:t>
            </a:r>
          </a:p>
          <a:p>
            <a:endParaRPr lang="ms-MY" dirty="0"/>
          </a:p>
        </p:txBody>
      </p:sp>
    </p:spTree>
    <p:extLst>
      <p:ext uri="{BB962C8B-B14F-4D97-AF65-F5344CB8AC3E}">
        <p14:creationId xmlns:p14="http://schemas.microsoft.com/office/powerpoint/2010/main" val="193261766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dirty="0" smtClean="0"/>
              <a:t>Secant method</a:t>
            </a:r>
            <a:endParaRPr lang="ms-MY" sz="4400" dirty="0"/>
          </a:p>
        </p:txBody>
      </p:sp>
      <p:sp>
        <p:nvSpPr>
          <p:cNvPr id="3" name="Content Placeholder 2"/>
          <p:cNvSpPr>
            <a:spLocks noGrp="1"/>
          </p:cNvSpPr>
          <p:nvPr>
            <p:ph sz="quarter" idx="1"/>
          </p:nvPr>
        </p:nvSpPr>
        <p:spPr/>
        <p:txBody>
          <a:bodyPr/>
          <a:lstStyle/>
          <a:p>
            <a:r>
              <a:rPr lang="en-US" altLang="ms-MY" dirty="0"/>
              <a:t>The secant method is a recursive method used to find the solution to an equation like Newton’s Method. </a:t>
            </a:r>
            <a:endParaRPr lang="en-US" altLang="ms-MY" dirty="0" smtClean="0"/>
          </a:p>
          <a:p>
            <a:r>
              <a:rPr lang="en-US" altLang="ms-MY" dirty="0" smtClean="0"/>
              <a:t>The </a:t>
            </a:r>
            <a:r>
              <a:rPr lang="en-US" altLang="ms-MY" dirty="0"/>
              <a:t>idea for it is to follow the secant line to its </a:t>
            </a:r>
            <a:r>
              <a:rPr lang="en-US" altLang="ms-MY" i="1" dirty="0">
                <a:latin typeface="Times New Roman" pitchFamily="18" charset="0"/>
              </a:rPr>
              <a:t>x</a:t>
            </a:r>
            <a:r>
              <a:rPr lang="en-US" altLang="ms-MY" dirty="0"/>
              <a:t>-intercept and use that as an approximation for the root. </a:t>
            </a:r>
            <a:endParaRPr lang="en-US" altLang="ms-MY" dirty="0" smtClean="0"/>
          </a:p>
          <a:p>
            <a:r>
              <a:rPr lang="en-US" altLang="ms-MY" dirty="0" smtClean="0"/>
              <a:t>This </a:t>
            </a:r>
            <a:r>
              <a:rPr lang="en-US" altLang="ms-MY" dirty="0"/>
              <a:t>is like Newton’s Method (which follows the tangent line) but it requires two initial guesses for the root.</a:t>
            </a:r>
          </a:p>
          <a:p>
            <a:endParaRPr lang="ms-MY" dirty="0"/>
          </a:p>
        </p:txBody>
      </p:sp>
    </p:spTree>
    <p:extLst>
      <p:ext uri="{BB962C8B-B14F-4D97-AF65-F5344CB8AC3E}">
        <p14:creationId xmlns:p14="http://schemas.microsoft.com/office/powerpoint/2010/main" val="100484166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Secant Method</a:t>
            </a:r>
            <a:endParaRPr lang="ms-MY" dirty="0"/>
          </a:p>
        </p:txBody>
      </p:sp>
      <mc:AlternateContent xmlns:mc="http://schemas.openxmlformats.org/markup-compatibility/2006">
        <mc:Choice xmlns:a14="http://schemas.microsoft.com/office/drawing/2010/main" Requires="a14">
          <p:sp>
            <p:nvSpPr>
              <p:cNvPr id="6" name="Rectangle 1"/>
              <p:cNvSpPr>
                <a:spLocks noChangeArrowheads="1"/>
              </p:cNvSpPr>
              <p:nvPr/>
            </p:nvSpPr>
            <p:spPr bwMode="auto">
              <a:xfrm>
                <a:off x="794203" y="1825193"/>
                <a:ext cx="7275739" cy="2229713"/>
              </a:xfrm>
              <a:prstGeom prst="rect">
                <a:avLst/>
              </a:prstGeom>
              <a:noFill/>
              <a:ln w="38100">
                <a:solidFill>
                  <a:srgbClr val="FF0000"/>
                </a:solidFill>
                <a:miter lim="800000"/>
                <a:headEnd/>
                <a:tailEnd/>
              </a:ln>
              <a:effectLst/>
              <a:extLst>
                <a:ext uri="{909E8E84-426E-40DD-AFC4-6F175D3DCCD1}">
                  <a14:hiddenFill>
                    <a:solidFill>
                      <a:schemeClr val="accent1"/>
                    </a:solidFill>
                  </a14:hiddenFill>
                </a:ext>
                <a:ext uri="{AF507438-7753-43E0-B8FC-AC1667EBCBE1}">
                  <a14:hiddenEffect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lvl="0" eaLnBrk="0" hangingPunct="0"/>
                <a:r>
                  <a:rPr kumimoji="0" lang="en-US" altLang="ms-MY" sz="2000" b="0" i="0" u="none" strike="noStrike" cap="none" normalizeH="0" baseline="0" dirty="0" smtClean="0">
                    <a:ln>
                      <a:noFill/>
                    </a:ln>
                    <a:solidFill>
                      <a:schemeClr val="tx1"/>
                    </a:solidFill>
                    <a:effectLst/>
                    <a:latin typeface="Times New Roman" pitchFamily="18" charset="0"/>
                  </a:rPr>
                  <a:t>Given an equation f(x) = 0  </a:t>
                </a:r>
                <a:br>
                  <a:rPr kumimoji="0" lang="en-US" altLang="ms-MY" sz="2000" b="0" i="0" u="none" strike="noStrike" cap="none" normalizeH="0" baseline="0" dirty="0" smtClean="0">
                    <a:ln>
                      <a:noFill/>
                    </a:ln>
                    <a:solidFill>
                      <a:schemeClr val="tx1"/>
                    </a:solidFill>
                    <a:effectLst/>
                    <a:latin typeface="Times New Roman" pitchFamily="18" charset="0"/>
                  </a:rPr>
                </a:br>
                <a:r>
                  <a:rPr kumimoji="0" lang="en-US" altLang="ms-MY" sz="2000" b="0" i="0" u="none" strike="noStrike" cap="none" normalizeH="0" baseline="0" dirty="0" smtClean="0">
                    <a:ln>
                      <a:noFill/>
                    </a:ln>
                    <a:solidFill>
                      <a:schemeClr val="tx1"/>
                    </a:solidFill>
                    <a:effectLst/>
                    <a:latin typeface="Times New Roman" pitchFamily="18" charset="0"/>
                  </a:rPr>
                  <a:t>Let the initial guess be x</a:t>
                </a:r>
                <a:r>
                  <a:rPr kumimoji="0" lang="en-US" altLang="ms-MY" sz="2000" b="0" i="0" u="none" strike="noStrike" cap="none" normalizeH="0" baseline="-30000" dirty="0" smtClean="0">
                    <a:ln>
                      <a:noFill/>
                    </a:ln>
                    <a:solidFill>
                      <a:schemeClr val="tx1"/>
                    </a:solidFill>
                    <a:effectLst/>
                    <a:latin typeface="Times New Roman" pitchFamily="18" charset="0"/>
                  </a:rPr>
                  <a:t>0 </a:t>
                </a:r>
                <a:r>
                  <a:rPr kumimoji="0" lang="en-US" altLang="ms-MY" sz="2000" b="0" i="0" u="none" strike="noStrike" cap="none" normalizeH="0" baseline="0" dirty="0" smtClean="0">
                    <a:ln>
                      <a:noFill/>
                    </a:ln>
                    <a:solidFill>
                      <a:schemeClr val="tx1"/>
                    </a:solidFill>
                    <a:effectLst/>
                    <a:latin typeface="Times New Roman" pitchFamily="18" charset="0"/>
                  </a:rPr>
                  <a:t> </a:t>
                </a:r>
                <a:r>
                  <a:rPr lang="en-US" altLang="ms-MY" sz="2000" dirty="0"/>
                  <a:t>and </a:t>
                </a:r>
                <a:r>
                  <a:rPr lang="en-US" altLang="ms-MY" sz="2000" dirty="0" smtClean="0"/>
                  <a:t>x</a:t>
                </a:r>
                <a:r>
                  <a:rPr lang="en-US" altLang="ms-MY" sz="2000" baseline="-30000" dirty="0" smtClean="0"/>
                  <a:t>1</a:t>
                </a:r>
                <a:r>
                  <a:rPr kumimoji="0" lang="en-US" altLang="ms-MY" sz="2000" b="0" i="0" u="none" strike="noStrike" cap="none" normalizeH="0" baseline="0" dirty="0" smtClean="0">
                    <a:ln>
                      <a:noFill/>
                    </a:ln>
                    <a:solidFill>
                      <a:schemeClr val="tx1"/>
                    </a:solidFill>
                    <a:effectLst/>
                    <a:latin typeface="Times New Roman" pitchFamily="18" charset="0"/>
                  </a:rPr>
                  <a:t/>
                </a:r>
                <a:br>
                  <a:rPr kumimoji="0" lang="en-US" altLang="ms-MY" sz="2000" b="0" i="0" u="none" strike="noStrike" cap="none" normalizeH="0" baseline="0" dirty="0" smtClean="0">
                    <a:ln>
                      <a:noFill/>
                    </a:ln>
                    <a:solidFill>
                      <a:schemeClr val="tx1"/>
                    </a:solidFill>
                    <a:effectLst/>
                    <a:latin typeface="Times New Roman" pitchFamily="18" charset="0"/>
                  </a:rPr>
                </a:br>
                <a:r>
                  <a:rPr kumimoji="0" lang="en-US" altLang="ms-MY" sz="2000" b="0" i="0" u="none" strike="noStrike" cap="none" normalizeH="0" baseline="0" dirty="0" smtClean="0">
                    <a:ln>
                      <a:noFill/>
                    </a:ln>
                    <a:solidFill>
                      <a:schemeClr val="tx1"/>
                    </a:solidFill>
                    <a:effectLst/>
                    <a:latin typeface="Times New Roman" pitchFamily="18" charset="0"/>
                  </a:rPr>
                  <a:t>Do  </a:t>
                </a:r>
                <a:br>
                  <a:rPr kumimoji="0" lang="en-US" altLang="ms-MY" sz="2000" b="0" i="0" u="none" strike="noStrike" cap="none" normalizeH="0" baseline="0" dirty="0" smtClean="0">
                    <a:ln>
                      <a:noFill/>
                    </a:ln>
                    <a:solidFill>
                      <a:schemeClr val="tx1"/>
                    </a:solidFill>
                    <a:effectLst/>
                    <a:latin typeface="Times New Roman" pitchFamily="18" charset="0"/>
                  </a:rPr>
                </a:br>
                <a:r>
                  <a:rPr kumimoji="0" lang="en-US" altLang="ms-MY" sz="2000" b="0" i="0" u="none" strike="noStrike" cap="none" normalizeH="0" baseline="0" dirty="0" smtClean="0">
                    <a:ln>
                      <a:noFill/>
                    </a:ln>
                    <a:solidFill>
                      <a:schemeClr val="tx1"/>
                    </a:solidFill>
                    <a:effectLst/>
                    <a:latin typeface="Times New Roman" pitchFamily="18" charset="0"/>
                  </a:rPr>
                  <a:t>  </a:t>
                </a:r>
                <a14:m>
                  <m:oMath xmlns:m="http://schemas.openxmlformats.org/officeDocument/2006/math">
                    <m:sSub>
                      <m:sSubPr>
                        <m:ctrlPr>
                          <a:rPr kumimoji="0" lang="en-US" altLang="ms-MY" b="0" i="1" u="none" strike="noStrike" cap="none" normalizeH="0" baseline="0" smtClean="0">
                            <a:ln>
                              <a:noFill/>
                            </a:ln>
                            <a:solidFill>
                              <a:schemeClr val="tx1"/>
                            </a:solidFill>
                            <a:effectLst/>
                            <a:latin typeface="Cambria Math"/>
                          </a:rPr>
                        </m:ctrlPr>
                      </m:sSubPr>
                      <m:e>
                        <m:r>
                          <a:rPr kumimoji="0" lang="en-US" altLang="ms-MY" b="0" i="1" u="none" strike="noStrike" cap="none" normalizeH="0" baseline="0" smtClean="0">
                            <a:ln>
                              <a:noFill/>
                            </a:ln>
                            <a:solidFill>
                              <a:schemeClr val="tx1"/>
                            </a:solidFill>
                            <a:effectLst/>
                            <a:latin typeface="Cambria Math"/>
                          </a:rPr>
                          <m:t>𝑥</m:t>
                        </m:r>
                      </m:e>
                      <m:sub>
                        <m:r>
                          <a:rPr kumimoji="0" lang="en-US" altLang="ms-MY" b="0" i="1" u="none" strike="noStrike" cap="none" normalizeH="0" baseline="0" smtClean="0">
                            <a:ln>
                              <a:noFill/>
                            </a:ln>
                            <a:solidFill>
                              <a:schemeClr val="tx1"/>
                            </a:solidFill>
                            <a:effectLst/>
                            <a:latin typeface="Cambria Math"/>
                          </a:rPr>
                          <m:t>𝑖</m:t>
                        </m:r>
                        <m:r>
                          <a:rPr kumimoji="0" lang="en-US" altLang="ms-MY" b="0" i="1" u="none" strike="noStrike" cap="none" normalizeH="0" baseline="0" smtClean="0">
                            <a:ln>
                              <a:noFill/>
                            </a:ln>
                            <a:solidFill>
                              <a:schemeClr val="tx1"/>
                            </a:solidFill>
                            <a:effectLst/>
                            <a:latin typeface="Cambria Math"/>
                          </a:rPr>
                          <m:t>+1</m:t>
                        </m:r>
                      </m:sub>
                    </m:sSub>
                    <m:r>
                      <a:rPr kumimoji="0" lang="en-US" altLang="ms-MY" b="0" i="1" u="none" strike="noStrike" cap="none" normalizeH="0" baseline="0" smtClean="0">
                        <a:ln>
                          <a:noFill/>
                        </a:ln>
                        <a:solidFill>
                          <a:schemeClr val="tx1"/>
                        </a:solidFill>
                        <a:effectLst/>
                        <a:latin typeface="Cambria Math"/>
                      </a:rPr>
                      <m:t>=</m:t>
                    </m:r>
                    <m:sSub>
                      <m:sSubPr>
                        <m:ctrlPr>
                          <a:rPr kumimoji="0" lang="en-US" altLang="ms-MY" b="0" i="1" u="none" strike="noStrike" cap="none" normalizeH="0" baseline="0" smtClean="0">
                            <a:ln>
                              <a:noFill/>
                            </a:ln>
                            <a:solidFill>
                              <a:schemeClr val="tx1"/>
                            </a:solidFill>
                            <a:effectLst/>
                            <a:latin typeface="Cambria Math"/>
                          </a:rPr>
                        </m:ctrlPr>
                      </m:sSubPr>
                      <m:e>
                        <m:r>
                          <a:rPr kumimoji="0" lang="en-US" altLang="ms-MY" b="0" i="1" u="none" strike="noStrike" cap="none" normalizeH="0" baseline="0" smtClean="0">
                            <a:ln>
                              <a:noFill/>
                            </a:ln>
                            <a:solidFill>
                              <a:schemeClr val="tx1"/>
                            </a:solidFill>
                            <a:effectLst/>
                            <a:latin typeface="Cambria Math"/>
                          </a:rPr>
                          <m:t>𝑥</m:t>
                        </m:r>
                      </m:e>
                      <m:sub>
                        <m:r>
                          <a:rPr kumimoji="0" lang="en-US" altLang="ms-MY" b="0" i="1" u="none" strike="noStrike" cap="none" normalizeH="0" baseline="0" smtClean="0">
                            <a:ln>
                              <a:noFill/>
                            </a:ln>
                            <a:solidFill>
                              <a:schemeClr val="tx1"/>
                            </a:solidFill>
                            <a:effectLst/>
                            <a:latin typeface="Cambria Math"/>
                          </a:rPr>
                          <m:t>𝑖</m:t>
                        </m:r>
                      </m:sub>
                    </m:sSub>
                    <m:r>
                      <a:rPr kumimoji="0" lang="en-US" altLang="ms-MY" b="0" i="1" u="none" strike="noStrike" cap="none" normalizeH="0" baseline="0" smtClean="0">
                        <a:ln>
                          <a:noFill/>
                        </a:ln>
                        <a:solidFill>
                          <a:schemeClr val="tx1"/>
                        </a:solidFill>
                        <a:effectLst/>
                        <a:latin typeface="Cambria Math"/>
                      </a:rPr>
                      <m:t>−</m:t>
                    </m:r>
                    <m:f>
                      <m:fPr>
                        <m:ctrlPr>
                          <a:rPr kumimoji="0" lang="en-US" altLang="ms-MY" b="0" i="1" u="none" strike="noStrike" cap="none" normalizeH="0" baseline="0" smtClean="0">
                            <a:ln>
                              <a:noFill/>
                            </a:ln>
                            <a:solidFill>
                              <a:schemeClr val="tx1"/>
                            </a:solidFill>
                            <a:effectLst/>
                            <a:latin typeface="Cambria Math"/>
                          </a:rPr>
                        </m:ctrlPr>
                      </m:fPr>
                      <m:num>
                        <m:r>
                          <a:rPr kumimoji="0" lang="en-US" altLang="ms-MY" b="0" i="1" u="none" strike="noStrike" cap="none" normalizeH="0" baseline="0" smtClean="0">
                            <a:ln>
                              <a:noFill/>
                            </a:ln>
                            <a:solidFill>
                              <a:schemeClr val="tx1"/>
                            </a:solidFill>
                            <a:effectLst/>
                            <a:latin typeface="Cambria Math"/>
                          </a:rPr>
                          <m:t>𝑓</m:t>
                        </m:r>
                        <m:d>
                          <m:dPr>
                            <m:ctrlPr>
                              <a:rPr kumimoji="0" lang="en-US" altLang="ms-MY" b="0" i="1" u="none" strike="noStrike" cap="none" normalizeH="0" baseline="0" smtClean="0">
                                <a:ln>
                                  <a:noFill/>
                                </a:ln>
                                <a:solidFill>
                                  <a:schemeClr val="tx1"/>
                                </a:solidFill>
                                <a:effectLst/>
                                <a:latin typeface="Cambria Math"/>
                              </a:rPr>
                            </m:ctrlPr>
                          </m:dPr>
                          <m:e>
                            <m:sSub>
                              <m:sSubPr>
                                <m:ctrlPr>
                                  <a:rPr kumimoji="0" lang="en-US" altLang="ms-MY" b="0" i="1" u="none" strike="noStrike" cap="none" normalizeH="0" baseline="0" smtClean="0">
                                    <a:ln>
                                      <a:noFill/>
                                    </a:ln>
                                    <a:solidFill>
                                      <a:schemeClr val="tx1"/>
                                    </a:solidFill>
                                    <a:effectLst/>
                                    <a:latin typeface="Cambria Math"/>
                                  </a:rPr>
                                </m:ctrlPr>
                              </m:sSubPr>
                              <m:e>
                                <m:r>
                                  <a:rPr kumimoji="0" lang="en-US" altLang="ms-MY" b="0" i="1" u="none" strike="noStrike" cap="none" normalizeH="0" baseline="0" smtClean="0">
                                    <a:ln>
                                      <a:noFill/>
                                    </a:ln>
                                    <a:solidFill>
                                      <a:schemeClr val="tx1"/>
                                    </a:solidFill>
                                    <a:effectLst/>
                                    <a:latin typeface="Cambria Math"/>
                                  </a:rPr>
                                  <m:t>𝑥</m:t>
                                </m:r>
                              </m:e>
                              <m:sub>
                                <m:r>
                                  <a:rPr kumimoji="0" lang="en-US" altLang="ms-MY" b="0" i="1" u="none" strike="noStrike" cap="none" normalizeH="0" baseline="0" smtClean="0">
                                    <a:ln>
                                      <a:noFill/>
                                    </a:ln>
                                    <a:solidFill>
                                      <a:schemeClr val="tx1"/>
                                    </a:solidFill>
                                    <a:effectLst/>
                                    <a:latin typeface="Cambria Math"/>
                                  </a:rPr>
                                  <m:t>𝑖</m:t>
                                </m:r>
                              </m:sub>
                            </m:sSub>
                          </m:e>
                        </m:d>
                        <m:r>
                          <a:rPr kumimoji="0" lang="en-US" altLang="ms-MY" b="0" i="1" u="none" strike="noStrike" cap="none" normalizeH="0" baseline="0" smtClean="0">
                            <a:ln>
                              <a:noFill/>
                            </a:ln>
                            <a:solidFill>
                              <a:schemeClr val="tx1"/>
                            </a:solidFill>
                            <a:effectLst/>
                            <a:latin typeface="Cambria Math"/>
                          </a:rPr>
                          <m:t>∗</m:t>
                        </m:r>
                        <m:d>
                          <m:dPr>
                            <m:ctrlPr>
                              <a:rPr lang="en-US" altLang="ms-MY" i="1">
                                <a:latin typeface="Cambria Math"/>
                              </a:rPr>
                            </m:ctrlPr>
                          </m:dPr>
                          <m:e>
                            <m:sSub>
                              <m:sSubPr>
                                <m:ctrlPr>
                                  <a:rPr lang="en-US" altLang="ms-MY" i="1">
                                    <a:latin typeface="Cambria Math"/>
                                  </a:rPr>
                                </m:ctrlPr>
                              </m:sSubPr>
                              <m:e>
                                <m:r>
                                  <a:rPr lang="en-US" altLang="ms-MY" i="1">
                                    <a:latin typeface="Cambria Math"/>
                                  </a:rPr>
                                  <m:t>𝑥</m:t>
                                </m:r>
                              </m:e>
                              <m:sub>
                                <m:r>
                                  <a:rPr lang="en-US" altLang="ms-MY" i="1">
                                    <a:latin typeface="Cambria Math"/>
                                  </a:rPr>
                                  <m:t>𝑖</m:t>
                                </m:r>
                              </m:sub>
                            </m:sSub>
                            <m:r>
                              <a:rPr lang="en-US" altLang="ms-MY" b="0" i="1" smtClean="0">
                                <a:latin typeface="Cambria Math"/>
                              </a:rPr>
                              <m:t>−</m:t>
                            </m:r>
                            <m:sSub>
                              <m:sSubPr>
                                <m:ctrlPr>
                                  <a:rPr lang="en-US" altLang="ms-MY" i="1">
                                    <a:latin typeface="Cambria Math"/>
                                  </a:rPr>
                                </m:ctrlPr>
                              </m:sSubPr>
                              <m:e>
                                <m:r>
                                  <a:rPr lang="en-US" altLang="ms-MY" i="1">
                                    <a:latin typeface="Cambria Math"/>
                                  </a:rPr>
                                  <m:t>𝑥</m:t>
                                </m:r>
                              </m:e>
                              <m:sub>
                                <m:r>
                                  <a:rPr lang="en-US" altLang="ms-MY" i="1">
                                    <a:latin typeface="Cambria Math"/>
                                  </a:rPr>
                                  <m:t>𝑖</m:t>
                                </m:r>
                                <m:r>
                                  <a:rPr lang="en-US" altLang="ms-MY" b="0" i="1" smtClean="0">
                                    <a:latin typeface="Cambria Math"/>
                                  </a:rPr>
                                  <m:t>−1</m:t>
                                </m:r>
                              </m:sub>
                            </m:sSub>
                          </m:e>
                        </m:d>
                      </m:num>
                      <m:den>
                        <m:r>
                          <a:rPr kumimoji="0" lang="en-US" altLang="ms-MY" b="0" i="1" u="none" strike="noStrike" cap="none" normalizeH="0" baseline="0" smtClean="0">
                            <a:ln>
                              <a:noFill/>
                            </a:ln>
                            <a:solidFill>
                              <a:schemeClr val="tx1"/>
                            </a:solidFill>
                            <a:effectLst/>
                            <a:latin typeface="Cambria Math"/>
                          </a:rPr>
                          <m:t>𝑓</m:t>
                        </m:r>
                        <m:d>
                          <m:dPr>
                            <m:ctrlPr>
                              <a:rPr kumimoji="0" lang="en-US" altLang="ms-MY" b="0" i="1" u="none" strike="noStrike" cap="none" normalizeH="0" baseline="0" smtClean="0">
                                <a:ln>
                                  <a:noFill/>
                                </a:ln>
                                <a:solidFill>
                                  <a:schemeClr val="tx1"/>
                                </a:solidFill>
                                <a:effectLst/>
                                <a:latin typeface="Cambria Math"/>
                              </a:rPr>
                            </m:ctrlPr>
                          </m:dPr>
                          <m:e>
                            <m:sSub>
                              <m:sSubPr>
                                <m:ctrlPr>
                                  <a:rPr kumimoji="0" lang="en-US" altLang="ms-MY" b="0" i="1" u="none" strike="noStrike" cap="none" normalizeH="0" baseline="0" smtClean="0">
                                    <a:ln>
                                      <a:noFill/>
                                    </a:ln>
                                    <a:solidFill>
                                      <a:schemeClr val="tx1"/>
                                    </a:solidFill>
                                    <a:effectLst/>
                                    <a:latin typeface="Cambria Math"/>
                                  </a:rPr>
                                </m:ctrlPr>
                              </m:sSubPr>
                              <m:e>
                                <m:r>
                                  <a:rPr kumimoji="0" lang="en-US" altLang="ms-MY" b="0" i="1" u="none" strike="noStrike" cap="none" normalizeH="0" baseline="0" smtClean="0">
                                    <a:ln>
                                      <a:noFill/>
                                    </a:ln>
                                    <a:solidFill>
                                      <a:schemeClr val="tx1"/>
                                    </a:solidFill>
                                    <a:effectLst/>
                                    <a:latin typeface="Cambria Math"/>
                                  </a:rPr>
                                  <m:t>𝑥</m:t>
                                </m:r>
                              </m:e>
                              <m:sub>
                                <m:r>
                                  <a:rPr kumimoji="0" lang="en-US" altLang="ms-MY" b="0" i="1" u="none" strike="noStrike" cap="none" normalizeH="0" baseline="0" smtClean="0">
                                    <a:ln>
                                      <a:noFill/>
                                    </a:ln>
                                    <a:solidFill>
                                      <a:schemeClr val="tx1"/>
                                    </a:solidFill>
                                    <a:effectLst/>
                                    <a:latin typeface="Cambria Math"/>
                                  </a:rPr>
                                  <m:t>𝑖</m:t>
                                </m:r>
                              </m:sub>
                            </m:sSub>
                          </m:e>
                        </m:d>
                        <m:r>
                          <a:rPr lang="en-US" altLang="ms-MY" i="1">
                            <a:latin typeface="Cambria Math"/>
                          </a:rPr>
                          <m:t>−</m:t>
                        </m:r>
                        <m:r>
                          <a:rPr lang="en-US" altLang="ms-MY" i="1">
                            <a:latin typeface="Cambria Math"/>
                          </a:rPr>
                          <m:t>𝑓</m:t>
                        </m:r>
                        <m:d>
                          <m:dPr>
                            <m:ctrlPr>
                              <a:rPr lang="en-US" altLang="ms-MY" i="1">
                                <a:latin typeface="Cambria Math"/>
                              </a:rPr>
                            </m:ctrlPr>
                          </m:dPr>
                          <m:e>
                            <m:sSub>
                              <m:sSubPr>
                                <m:ctrlPr>
                                  <a:rPr lang="en-US" altLang="ms-MY" i="1">
                                    <a:latin typeface="Cambria Math"/>
                                  </a:rPr>
                                </m:ctrlPr>
                              </m:sSubPr>
                              <m:e>
                                <m:r>
                                  <a:rPr lang="en-US" altLang="ms-MY" i="1">
                                    <a:latin typeface="Cambria Math"/>
                                  </a:rPr>
                                  <m:t>𝑥</m:t>
                                </m:r>
                              </m:e>
                              <m:sub>
                                <m:r>
                                  <a:rPr lang="en-US" altLang="ms-MY" i="1">
                                    <a:latin typeface="Cambria Math"/>
                                  </a:rPr>
                                  <m:t>𝑖</m:t>
                                </m:r>
                                <m:r>
                                  <a:rPr lang="en-US" altLang="ms-MY" b="0" i="1" smtClean="0">
                                    <a:latin typeface="Cambria Math"/>
                                  </a:rPr>
                                  <m:t>−1</m:t>
                                </m:r>
                              </m:sub>
                            </m:sSub>
                          </m:e>
                        </m:d>
                      </m:den>
                    </m:f>
                    <m:r>
                      <a:rPr kumimoji="0" lang="en-US" altLang="ms-MY" b="0" i="1" u="none" strike="noStrike" cap="none" normalizeH="0" baseline="0" smtClean="0">
                        <a:ln>
                          <a:noFill/>
                        </a:ln>
                        <a:solidFill>
                          <a:schemeClr val="tx1"/>
                        </a:solidFill>
                        <a:effectLst/>
                        <a:latin typeface="Cambria Math"/>
                      </a:rPr>
                      <m:t>    </m:t>
                    </m:r>
                  </m:oMath>
                </a14:m>
                <a:r>
                  <a:rPr kumimoji="0" lang="en-US" altLang="ms-MY" b="0" i="0" u="none" strike="noStrike" cap="none" normalizeH="0" baseline="0" dirty="0" smtClean="0">
                    <a:ln>
                      <a:noFill/>
                    </a:ln>
                    <a:solidFill>
                      <a:schemeClr val="tx1"/>
                    </a:solidFill>
                    <a:effectLst/>
                  </a:rPr>
                  <a:t>  </a:t>
                </a:r>
                <a:r>
                  <a:rPr kumimoji="0" lang="en-US" altLang="ms-MY" sz="2000" b="0" u="none" strike="noStrike" cap="none" normalizeH="0" baseline="0" dirty="0" smtClean="0">
                    <a:ln>
                      <a:noFill/>
                    </a:ln>
                    <a:solidFill>
                      <a:schemeClr val="tx1"/>
                    </a:solidFill>
                    <a:effectLst/>
                  </a:rPr>
                  <a:t>               </a:t>
                </a:r>
                <a14:m>
                  <m:oMath xmlns:m="http://schemas.openxmlformats.org/officeDocument/2006/math">
                    <m:r>
                      <a:rPr kumimoji="0" lang="en-US" altLang="ms-MY" sz="2000" b="0" i="1" u="none" strike="noStrike" cap="none" normalizeH="0" baseline="0" smtClean="0">
                        <a:ln>
                          <a:noFill/>
                        </a:ln>
                        <a:solidFill>
                          <a:schemeClr val="tx1"/>
                        </a:solidFill>
                        <a:effectLst/>
                        <a:latin typeface="Cambria Math"/>
                      </a:rPr>
                      <m:t>𝑖</m:t>
                    </m:r>
                    <m:r>
                      <a:rPr kumimoji="0" lang="en-US" altLang="ms-MY" sz="2000" b="0" i="1" u="none" strike="noStrike" cap="none" normalizeH="0" baseline="0" smtClean="0">
                        <a:ln>
                          <a:noFill/>
                        </a:ln>
                        <a:solidFill>
                          <a:schemeClr val="tx1"/>
                        </a:solidFill>
                        <a:effectLst/>
                        <a:latin typeface="Cambria Math"/>
                      </a:rPr>
                      <m:t>=0,1,2,…</m:t>
                    </m:r>
                  </m:oMath>
                </a14:m>
                <a:r>
                  <a:rPr kumimoji="0" lang="en-US" altLang="ms-MY" sz="2000" b="0" i="0" u="none" strike="noStrike" cap="none" normalizeH="0" baseline="0" dirty="0" smtClean="0">
                    <a:ln>
                      <a:noFill/>
                    </a:ln>
                    <a:solidFill>
                      <a:schemeClr val="tx1"/>
                    </a:solidFill>
                    <a:effectLst/>
                  </a:rPr>
                  <a:t> </a:t>
                </a:r>
                <a:r>
                  <a:rPr lang="en-US" altLang="ms-MY" sz="1800" dirty="0"/>
                  <a:t/>
                </a:r>
                <a:br>
                  <a:rPr lang="en-US" altLang="ms-MY" sz="1800" dirty="0"/>
                </a:br>
                <a:r>
                  <a:rPr kumimoji="0" lang="en-US" altLang="ms-MY" sz="2000" b="0" i="0" u="none" strike="noStrike" cap="none" normalizeH="0" baseline="0" dirty="0" smtClean="0">
                    <a:ln>
                      <a:noFill/>
                    </a:ln>
                    <a:solidFill>
                      <a:schemeClr val="tx1"/>
                    </a:solidFill>
                    <a:effectLst/>
                    <a:latin typeface="Times New Roman" pitchFamily="18" charset="0"/>
                  </a:rPr>
                  <a:t/>
                </a:r>
                <a:br>
                  <a:rPr kumimoji="0" lang="en-US" altLang="ms-MY" sz="2000" b="0" i="0" u="none" strike="noStrike" cap="none" normalizeH="0" baseline="0" dirty="0" smtClean="0">
                    <a:ln>
                      <a:noFill/>
                    </a:ln>
                    <a:solidFill>
                      <a:schemeClr val="tx1"/>
                    </a:solidFill>
                    <a:effectLst/>
                    <a:latin typeface="Times New Roman" pitchFamily="18" charset="0"/>
                  </a:rPr>
                </a:br>
                <a:r>
                  <a:rPr kumimoji="0" lang="en-US" altLang="ms-MY" sz="2000" b="0" i="0" u="none" strike="noStrike" cap="none" normalizeH="0" baseline="0" dirty="0" smtClean="0">
                    <a:ln>
                      <a:noFill/>
                    </a:ln>
                    <a:solidFill>
                      <a:schemeClr val="tx1"/>
                    </a:solidFill>
                    <a:effectLst/>
                    <a:latin typeface="Times New Roman" pitchFamily="18" charset="0"/>
                  </a:rPr>
                  <a:t>while (one of the convergence criterion C1 or C2 is met)</a:t>
                </a:r>
              </a:p>
            </p:txBody>
          </p:sp>
        </mc:Choice>
        <mc:Fallback>
          <p:sp>
            <p:nvSpPr>
              <p:cNvPr id="6" name="Rectangle 1"/>
              <p:cNvSpPr>
                <a:spLocks noRot="1" noChangeAspect="1" noMove="1" noResize="1" noEditPoints="1" noAdjustHandles="1" noChangeArrowheads="1" noChangeShapeType="1" noTextEdit="1"/>
              </p:cNvSpPr>
              <p:nvPr/>
            </p:nvSpPr>
            <p:spPr bwMode="auto">
              <a:xfrm>
                <a:off x="794203" y="1825193"/>
                <a:ext cx="7275739" cy="2229713"/>
              </a:xfrm>
              <a:prstGeom prst="rect">
                <a:avLst/>
              </a:prstGeom>
              <a:blipFill rotWithShape="1">
                <a:blip r:embed="rId3"/>
                <a:stretch>
                  <a:fillRect l="-583" b="-3495"/>
                </a:stretch>
              </a:blipFill>
              <a:ln w="38100">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ms-MY">
                    <a:noFill/>
                  </a:rPr>
                  <a:t> </a:t>
                </a:r>
              </a:p>
            </p:txBody>
          </p:sp>
        </mc:Fallback>
      </mc:AlternateContent>
      <p:sp>
        <p:nvSpPr>
          <p:cNvPr id="7" name="Rectangle 2"/>
          <p:cNvSpPr>
            <a:spLocks noChangeArrowheads="1"/>
          </p:cNvSpPr>
          <p:nvPr/>
        </p:nvSpPr>
        <p:spPr bwMode="auto">
          <a:xfrm>
            <a:off x="794203" y="4494350"/>
            <a:ext cx="7275739"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ms-MY" sz="1800" b="0" i="0" u="none" strike="noStrike" cap="none" normalizeH="0" baseline="0" dirty="0" smtClean="0">
              <a:ln>
                <a:noFill/>
              </a:ln>
              <a:solidFill>
                <a:schemeClr val="tx1"/>
              </a:solidFill>
              <a:effectLst/>
              <a:latin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ms-MY" sz="1800" b="0" i="0" u="none" strike="noStrike" cap="none" normalizeH="0" baseline="0" dirty="0" smtClean="0">
                <a:ln>
                  <a:noFill/>
                </a:ln>
                <a:solidFill>
                  <a:schemeClr val="tx1"/>
                </a:solidFill>
                <a:effectLst/>
                <a:latin typeface="Times New Roman" pitchFamily="18" charset="0"/>
              </a:rPr>
              <a:t>C1. Fixing </a:t>
            </a:r>
            <a:r>
              <a:rPr kumimoji="0" lang="en-US" altLang="ms-MY" sz="1800" b="0" i="0" u="none" strike="noStrike" cap="none" normalizeH="0" baseline="0" dirty="0" err="1" smtClean="0">
                <a:ln>
                  <a:noFill/>
                </a:ln>
                <a:solidFill>
                  <a:schemeClr val="tx1"/>
                </a:solidFill>
                <a:effectLst/>
                <a:latin typeface="Times New Roman" pitchFamily="18" charset="0"/>
              </a:rPr>
              <a:t>apriori</a:t>
            </a:r>
            <a:r>
              <a:rPr kumimoji="0" lang="en-US" altLang="ms-MY" sz="1800" b="0" i="0" u="none" strike="noStrike" cap="none" normalizeH="0" baseline="0" dirty="0" smtClean="0">
                <a:ln>
                  <a:noFill/>
                </a:ln>
                <a:solidFill>
                  <a:schemeClr val="tx1"/>
                </a:solidFill>
                <a:effectLst/>
                <a:latin typeface="Times New Roman" pitchFamily="18" charset="0"/>
              </a:rPr>
              <a:t> the total number of iterations </a:t>
            </a:r>
            <a:r>
              <a:rPr kumimoji="0" lang="en-US" altLang="ms-MY" sz="1800" b="1" i="0" u="none" strike="noStrike" cap="none" normalizeH="0" baseline="0" dirty="0" smtClean="0">
                <a:ln>
                  <a:noFill/>
                </a:ln>
                <a:solidFill>
                  <a:schemeClr val="tx1"/>
                </a:solidFill>
                <a:effectLst/>
                <a:latin typeface="Times New Roman" pitchFamily="18" charset="0"/>
              </a:rPr>
              <a:t>N</a:t>
            </a:r>
            <a:r>
              <a:rPr kumimoji="0" lang="en-US" altLang="ms-MY" sz="1800" b="0" i="0" u="none" strike="noStrike" cap="none" normalizeH="0" baseline="0" dirty="0" smtClean="0">
                <a:ln>
                  <a:noFill/>
                </a:ln>
                <a:solidFill>
                  <a:schemeClr val="tx1"/>
                </a:solidFill>
                <a:effectLst/>
                <a:latin typeface="Times New Roman" pitchFamily="18" charset="0"/>
              </a:rPr>
              <a:t>.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ms-MY" sz="1800" b="0" i="0" u="none" strike="noStrike" cap="none" normalizeH="0" baseline="0" dirty="0" smtClean="0">
                <a:ln>
                  <a:noFill/>
                </a:ln>
                <a:solidFill>
                  <a:schemeClr val="tx1"/>
                </a:solidFill>
                <a:effectLst/>
                <a:latin typeface="Times New Roman" pitchFamily="18" charset="0"/>
              </a:rPr>
              <a:t>C2. By testing the condition  </a:t>
            </a:r>
            <a:r>
              <a:rPr kumimoji="0" lang="en-US" altLang="ms-MY" sz="1800" b="1" i="0" u="none" strike="noStrike" cap="none" normalizeH="0" baseline="0" dirty="0" smtClean="0">
                <a:ln>
                  <a:noFill/>
                </a:ln>
                <a:solidFill>
                  <a:schemeClr val="tx1"/>
                </a:solidFill>
                <a:effectLst/>
                <a:latin typeface="Times New Roman" pitchFamily="18" charset="0"/>
              </a:rPr>
              <a:t>| x</a:t>
            </a:r>
            <a:r>
              <a:rPr kumimoji="0" lang="en-US" altLang="ms-MY" sz="1800" b="1" i="0" u="none" strike="noStrike" cap="none" normalizeH="0" baseline="-30000" dirty="0" smtClean="0">
                <a:ln>
                  <a:noFill/>
                </a:ln>
                <a:solidFill>
                  <a:schemeClr val="tx1"/>
                </a:solidFill>
                <a:effectLst/>
                <a:latin typeface="Times New Roman" pitchFamily="18" charset="0"/>
              </a:rPr>
              <a:t>i+1</a:t>
            </a:r>
            <a:r>
              <a:rPr kumimoji="0" lang="en-US" altLang="ms-MY" sz="1800" b="1" i="0" u="none" strike="noStrike" cap="none" normalizeH="0" baseline="0" dirty="0" smtClean="0">
                <a:ln>
                  <a:noFill/>
                </a:ln>
                <a:solidFill>
                  <a:schemeClr val="tx1"/>
                </a:solidFill>
                <a:effectLst/>
                <a:latin typeface="Times New Roman" pitchFamily="18" charset="0"/>
              </a:rPr>
              <a:t> - x</a:t>
            </a:r>
            <a:r>
              <a:rPr kumimoji="0" lang="en-US" altLang="ms-MY" sz="1800" b="1" i="0" u="none" strike="noStrike" cap="none" normalizeH="0" baseline="-30000" dirty="0" smtClean="0">
                <a:ln>
                  <a:noFill/>
                </a:ln>
                <a:solidFill>
                  <a:schemeClr val="tx1"/>
                </a:solidFill>
                <a:effectLst/>
                <a:latin typeface="Times New Roman" pitchFamily="18" charset="0"/>
              </a:rPr>
              <a:t>i</a:t>
            </a:r>
            <a:r>
              <a:rPr kumimoji="0" lang="en-US" altLang="ms-MY" sz="1800" b="1" i="0" u="none" strike="noStrike" cap="none" normalizeH="0" baseline="0" dirty="0" smtClean="0">
                <a:ln>
                  <a:noFill/>
                </a:ln>
                <a:solidFill>
                  <a:schemeClr val="tx1"/>
                </a:solidFill>
                <a:effectLst/>
                <a:latin typeface="Times New Roman" pitchFamily="18" charset="0"/>
              </a:rPr>
              <a:t> |</a:t>
            </a:r>
            <a:r>
              <a:rPr kumimoji="0" lang="en-US" altLang="ms-MY" sz="1800" b="0" i="0" u="none" strike="noStrike" cap="none" normalizeH="0" baseline="0" dirty="0" smtClean="0">
                <a:ln>
                  <a:noFill/>
                </a:ln>
                <a:solidFill>
                  <a:schemeClr val="tx1"/>
                </a:solidFill>
                <a:effectLst/>
                <a:latin typeface="Times New Roman" pitchFamily="18" charset="0"/>
              </a:rPr>
              <a:t> (where </a:t>
            </a:r>
            <a:r>
              <a:rPr kumimoji="0" lang="en-US" altLang="ms-MY" sz="1800" b="1" i="0" u="none" strike="noStrike" cap="none" normalizeH="0" baseline="0" dirty="0" err="1" smtClean="0">
                <a:ln>
                  <a:noFill/>
                </a:ln>
                <a:solidFill>
                  <a:schemeClr val="tx1"/>
                </a:solidFill>
                <a:effectLst/>
                <a:latin typeface="Times New Roman" pitchFamily="18" charset="0"/>
              </a:rPr>
              <a:t>i</a:t>
            </a:r>
            <a:r>
              <a:rPr kumimoji="0" lang="en-US" altLang="ms-MY" sz="1800" b="0" i="0" u="none" strike="noStrike" cap="none" normalizeH="0" baseline="0" dirty="0" smtClean="0">
                <a:ln>
                  <a:noFill/>
                </a:ln>
                <a:solidFill>
                  <a:schemeClr val="tx1"/>
                </a:solidFill>
                <a:effectLst/>
                <a:latin typeface="Times New Roman" pitchFamily="18" charset="0"/>
              </a:rPr>
              <a:t> is the iteration number) less  </a:t>
            </a:r>
          </a:p>
          <a:p>
            <a:pPr marL="0" marR="0" lvl="0" indent="0" algn="l" defTabSz="914400" rtl="0" eaLnBrk="0" fontAlgn="base" latinLnBrk="0" hangingPunct="0">
              <a:lnSpc>
                <a:spcPct val="100000"/>
              </a:lnSpc>
              <a:spcBef>
                <a:spcPct val="0"/>
              </a:spcBef>
              <a:spcAft>
                <a:spcPct val="0"/>
              </a:spcAft>
              <a:buClrTx/>
              <a:buSzTx/>
              <a:tabLst/>
            </a:pPr>
            <a:r>
              <a:rPr lang="en-US" altLang="ms-MY" sz="1800" dirty="0" smtClean="0"/>
              <a:t>        </a:t>
            </a:r>
            <a:r>
              <a:rPr kumimoji="0" lang="en-US" altLang="ms-MY" sz="1800" b="0" i="0" u="none" strike="noStrike" cap="none" normalizeH="0" baseline="0" dirty="0" smtClean="0">
                <a:ln>
                  <a:noFill/>
                </a:ln>
                <a:solidFill>
                  <a:schemeClr val="tx1"/>
                </a:solidFill>
                <a:effectLst/>
                <a:latin typeface="Times New Roman" pitchFamily="18" charset="0"/>
              </a:rPr>
              <a:t>than some tolerance limit, say epsilon</a:t>
            </a:r>
          </a:p>
        </p:txBody>
      </p:sp>
    </p:spTree>
    <p:extLst>
      <p:ext uri="{BB962C8B-B14F-4D97-AF65-F5344CB8AC3E}">
        <p14:creationId xmlns:p14="http://schemas.microsoft.com/office/powerpoint/2010/main" val="236477323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125" name="Object 5"/>
          <p:cNvGraphicFramePr>
            <a:graphicFrameLocks noChangeAspect="1"/>
          </p:cNvGraphicFramePr>
          <p:nvPr>
            <p:extLst>
              <p:ext uri="{D42A27DB-BD31-4B8C-83A1-F6EECF244321}">
                <p14:modId xmlns:p14="http://schemas.microsoft.com/office/powerpoint/2010/main" val="2493222384"/>
              </p:ext>
            </p:extLst>
          </p:nvPr>
        </p:nvGraphicFramePr>
        <p:xfrm>
          <a:off x="341312" y="877887"/>
          <a:ext cx="3969431" cy="2750684"/>
        </p:xfrm>
        <a:graphic>
          <a:graphicData uri="http://schemas.openxmlformats.org/presentationml/2006/ole">
            <mc:AlternateContent xmlns:mc="http://schemas.openxmlformats.org/markup-compatibility/2006">
              <mc:Choice xmlns:v="urn:schemas-microsoft-com:vml" Requires="v">
                <p:oleObj spid="_x0000_s77828" name="Equation" r:id="rId3" imgW="2006280" imgH="1143000" progId="Equation.3">
                  <p:embed/>
                </p:oleObj>
              </mc:Choice>
              <mc:Fallback>
                <p:oleObj name="Equation" r:id="rId3" imgW="2006280" imgH="114300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1312" y="877887"/>
                        <a:ext cx="3969431" cy="2750684"/>
                      </a:xfrm>
                      <a:prstGeom prst="rect">
                        <a:avLst/>
                      </a:prstGeom>
                      <a:noFill/>
                      <a:ln>
                        <a:noFill/>
                      </a:ln>
                      <a:effectLst/>
                    </p:spPr>
                  </p:pic>
                </p:oleObj>
              </mc:Fallback>
            </mc:AlternateContent>
          </a:graphicData>
        </a:graphic>
      </p:graphicFrame>
      <p:graphicFrame>
        <p:nvGraphicFramePr>
          <p:cNvPr id="5206" name="Group 86"/>
          <p:cNvGraphicFramePr>
            <a:graphicFrameLocks noGrp="1"/>
          </p:cNvGraphicFramePr>
          <p:nvPr>
            <p:extLst>
              <p:ext uri="{D42A27DB-BD31-4B8C-83A1-F6EECF244321}">
                <p14:modId xmlns:p14="http://schemas.microsoft.com/office/powerpoint/2010/main" val="3674371763"/>
              </p:ext>
            </p:extLst>
          </p:nvPr>
        </p:nvGraphicFramePr>
        <p:xfrm>
          <a:off x="4670084" y="3468914"/>
          <a:ext cx="3917950" cy="3029177"/>
        </p:xfrm>
        <a:graphic>
          <a:graphicData uri="http://schemas.openxmlformats.org/drawingml/2006/table">
            <a:tbl>
              <a:tblPr>
                <a:tableStyleId>{284E427A-3D55-4303-BF80-6455036E1DE7}</a:tableStyleId>
              </a:tblPr>
              <a:tblGrid>
                <a:gridCol w="669925"/>
                <a:gridCol w="1543050"/>
                <a:gridCol w="1704975"/>
              </a:tblGrid>
              <a:tr h="602041">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ms-MY" sz="2800" u="none" strike="noStrike" cap="none" normalizeH="0" baseline="0" dirty="0" smtClean="0">
                          <a:ln>
                            <a:noFill/>
                          </a:ln>
                          <a:effectLst/>
                        </a:rPr>
                        <a:t>n</a:t>
                      </a:r>
                      <a:endParaRPr kumimoji="0" lang="en-US" altLang="ms-MY" sz="2800" b="0" i="1" u="none" strike="noStrike" cap="none" normalizeH="0" baseline="0" dirty="0" smtClean="0">
                        <a:ln>
                          <a:noFill/>
                        </a:ln>
                        <a:solidFill>
                          <a:schemeClr val="tx1"/>
                        </a:solidFill>
                        <a:effectLst/>
                        <a:latin typeface="Times New Roman" pitchFamily="18" charset="0"/>
                      </a:endParaRPr>
                    </a:p>
                  </a:txBody>
                  <a:tcPr horzOverflow="overflow"/>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ms-MY" sz="2800" u="none" strike="noStrike" cap="none" normalizeH="0" baseline="0" dirty="0" err="1" smtClean="0">
                          <a:ln>
                            <a:noFill/>
                          </a:ln>
                          <a:effectLst/>
                        </a:rPr>
                        <a:t>x</a:t>
                      </a:r>
                      <a:r>
                        <a:rPr kumimoji="0" lang="en-US" altLang="ms-MY" sz="2800" u="none" strike="noStrike" cap="none" normalizeH="0" baseline="-25000" dirty="0" err="1" smtClean="0">
                          <a:ln>
                            <a:noFill/>
                          </a:ln>
                          <a:effectLst/>
                        </a:rPr>
                        <a:t>n</a:t>
                      </a:r>
                      <a:endParaRPr kumimoji="0" lang="en-US" altLang="ms-MY" sz="2800" b="0" i="1" u="none" strike="noStrike" cap="none" normalizeH="0" baseline="-25000" dirty="0" smtClean="0">
                        <a:ln>
                          <a:noFill/>
                        </a:ln>
                        <a:solidFill>
                          <a:schemeClr val="tx1"/>
                        </a:solidFill>
                        <a:effectLst/>
                        <a:latin typeface="Times New Roman" pitchFamily="18" charset="0"/>
                      </a:endParaRPr>
                    </a:p>
                  </a:txBody>
                  <a:tcPr horzOverflow="overflow"/>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ms-MY" sz="2800" u="none" strike="noStrike" cap="none" normalizeH="0" baseline="0" dirty="0" smtClean="0">
                          <a:ln>
                            <a:noFill/>
                          </a:ln>
                          <a:effectLst/>
                        </a:rPr>
                        <a:t>h(x</a:t>
                      </a:r>
                      <a:r>
                        <a:rPr kumimoji="0" lang="en-US" altLang="ms-MY" sz="2800" u="none" strike="noStrike" cap="none" normalizeH="0" baseline="-25000" dirty="0" smtClean="0">
                          <a:ln>
                            <a:noFill/>
                          </a:ln>
                          <a:effectLst/>
                        </a:rPr>
                        <a:t>n-1</a:t>
                      </a:r>
                      <a:r>
                        <a:rPr kumimoji="0" lang="en-US" altLang="ms-MY" sz="2800" u="none" strike="noStrike" cap="none" normalizeH="0" baseline="0" dirty="0" smtClean="0">
                          <a:ln>
                            <a:noFill/>
                          </a:ln>
                          <a:effectLst/>
                        </a:rPr>
                        <a:t>,x</a:t>
                      </a:r>
                      <a:r>
                        <a:rPr kumimoji="0" lang="en-US" altLang="ms-MY" sz="2800" u="none" strike="noStrike" cap="none" normalizeH="0" baseline="-25000" dirty="0" smtClean="0">
                          <a:ln>
                            <a:noFill/>
                          </a:ln>
                          <a:effectLst/>
                        </a:rPr>
                        <a:t>n</a:t>
                      </a:r>
                      <a:r>
                        <a:rPr kumimoji="0" lang="en-US" altLang="ms-MY" sz="2800" u="none" strike="noStrike" cap="none" normalizeH="0" baseline="0" dirty="0" smtClean="0">
                          <a:ln>
                            <a:noFill/>
                          </a:ln>
                          <a:effectLst/>
                        </a:rPr>
                        <a:t>)</a:t>
                      </a:r>
                      <a:endParaRPr kumimoji="0" lang="en-US" altLang="ms-MY" sz="2800" b="0" i="1" u="none" strike="noStrike" cap="none" normalizeH="0" baseline="0" dirty="0" smtClean="0">
                        <a:ln>
                          <a:noFill/>
                        </a:ln>
                        <a:solidFill>
                          <a:schemeClr val="tx1"/>
                        </a:solidFill>
                        <a:effectLst/>
                        <a:latin typeface="Times New Roman" pitchFamily="18" charset="0"/>
                      </a:endParaRPr>
                    </a:p>
                  </a:txBody>
                  <a:tcPr horzOverflow="overflow"/>
                </a:tc>
              </a:tr>
              <a:tr h="602041">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ms-MY" sz="2800" u="none" strike="noStrike" cap="none" normalizeH="0" baseline="0" smtClean="0">
                          <a:ln>
                            <a:noFill/>
                          </a:ln>
                          <a:effectLst/>
                        </a:rPr>
                        <a:t>0</a:t>
                      </a:r>
                      <a:endParaRPr kumimoji="0" lang="en-US" altLang="ms-MY" sz="2800" b="0" i="0" u="none" strike="noStrike" cap="none" normalizeH="0" baseline="0" smtClean="0">
                        <a:ln>
                          <a:noFill/>
                        </a:ln>
                        <a:solidFill>
                          <a:schemeClr val="tx1"/>
                        </a:solidFill>
                        <a:effectLst/>
                        <a:latin typeface="Arial" charset="0"/>
                      </a:endParaRPr>
                    </a:p>
                  </a:txBody>
                  <a:tcPr horzOverflow="overflow"/>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ms-MY" sz="2800" u="none" strike="noStrike" cap="none" normalizeH="0" baseline="0" smtClean="0">
                          <a:ln>
                            <a:noFill/>
                          </a:ln>
                          <a:effectLst/>
                        </a:rPr>
                        <a:t>0</a:t>
                      </a:r>
                      <a:endParaRPr kumimoji="0" lang="en-US" altLang="ms-MY" sz="2800" b="0" i="0" u="none" strike="noStrike" cap="none" normalizeH="0" baseline="0" smtClean="0">
                        <a:ln>
                          <a:noFill/>
                        </a:ln>
                        <a:solidFill>
                          <a:schemeClr val="tx1"/>
                        </a:solidFill>
                        <a:effectLst/>
                        <a:latin typeface="Arial" charset="0"/>
                      </a:endParaRPr>
                    </a:p>
                  </a:txBody>
                  <a:tcPr horzOverflow="overflow"/>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ms-MY" altLang="ms-MY" sz="2800" b="0" i="0" u="none" strike="noStrike" cap="none" normalizeH="0" baseline="0" smtClean="0">
                        <a:ln>
                          <a:noFill/>
                        </a:ln>
                        <a:solidFill>
                          <a:schemeClr val="tx1"/>
                        </a:solidFill>
                        <a:effectLst/>
                        <a:latin typeface="Arial" charset="0"/>
                      </a:endParaRPr>
                    </a:p>
                  </a:txBody>
                  <a:tcPr horzOverflow="overflow"/>
                </a:tc>
              </a:tr>
              <a:tr h="603306">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ms-MY" sz="2800" u="none" strike="noStrike" cap="none" normalizeH="0" baseline="0" smtClean="0">
                          <a:ln>
                            <a:noFill/>
                          </a:ln>
                          <a:effectLst/>
                        </a:rPr>
                        <a:t>1</a:t>
                      </a:r>
                      <a:endParaRPr kumimoji="0" lang="en-US" altLang="ms-MY" sz="2800" b="0" i="0" u="none" strike="noStrike" cap="none" normalizeH="0" baseline="0" smtClean="0">
                        <a:ln>
                          <a:noFill/>
                        </a:ln>
                        <a:solidFill>
                          <a:schemeClr val="tx1"/>
                        </a:solidFill>
                        <a:effectLst/>
                        <a:latin typeface="Arial" charset="0"/>
                      </a:endParaRPr>
                    </a:p>
                  </a:txBody>
                  <a:tcPr horzOverflow="overflow"/>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ms-MY" sz="2800" u="none" strike="noStrike" cap="none" normalizeH="0" baseline="0" smtClean="0">
                          <a:ln>
                            <a:noFill/>
                          </a:ln>
                          <a:effectLst/>
                        </a:rPr>
                        <a:t>1</a:t>
                      </a:r>
                      <a:endParaRPr kumimoji="0" lang="en-US" altLang="ms-MY" sz="2800" b="0" i="0" u="none" strike="noStrike" cap="none" normalizeH="0" baseline="0" smtClean="0">
                        <a:ln>
                          <a:noFill/>
                        </a:ln>
                        <a:solidFill>
                          <a:schemeClr val="tx1"/>
                        </a:solidFill>
                        <a:effectLst/>
                        <a:latin typeface="Arial" charset="0"/>
                      </a:endParaRPr>
                    </a:p>
                  </a:txBody>
                  <a:tcPr horzOverflow="overflow"/>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ms-MY" sz="2800" u="none" strike="noStrike" cap="none" normalizeH="0" baseline="0" smtClean="0">
                          <a:ln>
                            <a:noFill/>
                          </a:ln>
                          <a:effectLst/>
                        </a:rPr>
                        <a:t>2</a:t>
                      </a:r>
                      <a:endParaRPr kumimoji="0" lang="en-US" altLang="ms-MY" sz="2800" b="0" i="0" u="none" strike="noStrike" cap="none" normalizeH="0" baseline="0" smtClean="0">
                        <a:ln>
                          <a:noFill/>
                        </a:ln>
                        <a:solidFill>
                          <a:schemeClr val="tx1"/>
                        </a:solidFill>
                        <a:effectLst/>
                        <a:latin typeface="Arial" charset="0"/>
                      </a:endParaRPr>
                    </a:p>
                  </a:txBody>
                  <a:tcPr horzOverflow="overflow"/>
                </a:tc>
              </a:tr>
              <a:tr h="619748">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ms-MY" sz="2800" u="none" strike="noStrike" cap="none" normalizeH="0" baseline="0" smtClean="0">
                          <a:ln>
                            <a:noFill/>
                          </a:ln>
                          <a:effectLst/>
                        </a:rPr>
                        <a:t>2</a:t>
                      </a:r>
                      <a:endParaRPr kumimoji="0" lang="en-US" altLang="ms-MY" sz="2800" b="0" i="0" u="none" strike="noStrike" cap="none" normalizeH="0" baseline="0" smtClean="0">
                        <a:ln>
                          <a:noFill/>
                        </a:ln>
                        <a:solidFill>
                          <a:schemeClr val="tx1"/>
                        </a:solidFill>
                        <a:effectLst/>
                        <a:latin typeface="Arial" charset="0"/>
                      </a:endParaRPr>
                    </a:p>
                  </a:txBody>
                  <a:tcPr horzOverflow="overflow"/>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ms-MY" sz="2800" u="none" strike="noStrike" cap="none" normalizeH="0" baseline="0" smtClean="0">
                          <a:ln>
                            <a:noFill/>
                          </a:ln>
                          <a:effectLst/>
                        </a:rPr>
                        <a:t>2</a:t>
                      </a:r>
                      <a:endParaRPr kumimoji="0" lang="en-US" altLang="ms-MY" sz="2800" b="0" i="0" u="none" strike="noStrike" cap="none" normalizeH="0" baseline="0" smtClean="0">
                        <a:ln>
                          <a:noFill/>
                        </a:ln>
                        <a:solidFill>
                          <a:schemeClr val="tx1"/>
                        </a:solidFill>
                        <a:effectLst/>
                        <a:latin typeface="Arial" charset="0"/>
                      </a:endParaRPr>
                    </a:p>
                  </a:txBody>
                  <a:tcPr horzOverflow="overflow"/>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ms-MY" sz="2800" u="none" strike="noStrike" cap="none" normalizeH="0" baseline="0" smtClean="0">
                          <a:ln>
                            <a:noFill/>
                          </a:ln>
                          <a:effectLst/>
                        </a:rPr>
                        <a:t>1.33333</a:t>
                      </a:r>
                      <a:endParaRPr kumimoji="0" lang="en-US" altLang="ms-MY" sz="2800" b="0" i="0" u="none" strike="noStrike" cap="none" normalizeH="0" baseline="0" smtClean="0">
                        <a:ln>
                          <a:noFill/>
                        </a:ln>
                        <a:solidFill>
                          <a:schemeClr val="tx1"/>
                        </a:solidFill>
                        <a:effectLst/>
                        <a:latin typeface="Arial" charset="0"/>
                      </a:endParaRPr>
                    </a:p>
                  </a:txBody>
                  <a:tcPr horzOverflow="overflow"/>
                </a:tc>
              </a:tr>
              <a:tr h="602041">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ms-MY" sz="2800" u="none" strike="noStrike" cap="none" normalizeH="0" baseline="0" smtClean="0">
                          <a:ln>
                            <a:noFill/>
                          </a:ln>
                          <a:effectLst/>
                        </a:rPr>
                        <a:t>3</a:t>
                      </a:r>
                      <a:endParaRPr kumimoji="0" lang="en-US" altLang="ms-MY" sz="2800" b="0" i="0" u="none" strike="noStrike" cap="none" normalizeH="0" baseline="0" smtClean="0">
                        <a:ln>
                          <a:noFill/>
                        </a:ln>
                        <a:solidFill>
                          <a:schemeClr val="tx1"/>
                        </a:solidFill>
                        <a:effectLst/>
                        <a:latin typeface="Arial" charset="0"/>
                      </a:endParaRPr>
                    </a:p>
                  </a:txBody>
                  <a:tcPr horzOverflow="overflow"/>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ms-MY" sz="2800" u="none" strike="noStrike" cap="none" normalizeH="0" baseline="0" smtClean="0">
                          <a:ln>
                            <a:noFill/>
                          </a:ln>
                          <a:effectLst/>
                        </a:rPr>
                        <a:t>1.33333</a:t>
                      </a:r>
                      <a:endParaRPr kumimoji="0" lang="en-US" altLang="ms-MY" sz="2800" b="0" i="0" u="none" strike="noStrike" cap="none" normalizeH="0" baseline="0" smtClean="0">
                        <a:ln>
                          <a:noFill/>
                        </a:ln>
                        <a:solidFill>
                          <a:schemeClr val="tx1"/>
                        </a:solidFill>
                        <a:effectLst/>
                        <a:latin typeface="Arial" charset="0"/>
                      </a:endParaRPr>
                    </a:p>
                  </a:txBody>
                  <a:tcPr horzOverflow="overflow"/>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ms-MY" sz="2800" u="none" strike="noStrike" cap="none" normalizeH="0" baseline="0" dirty="0" smtClean="0">
                          <a:ln>
                            <a:noFill/>
                          </a:ln>
                          <a:effectLst/>
                        </a:rPr>
                        <a:t>1.4</a:t>
                      </a:r>
                      <a:endParaRPr kumimoji="0" lang="en-US" altLang="ms-MY" sz="2800" b="0" i="0" u="none" strike="noStrike" cap="none" normalizeH="0" baseline="0" dirty="0" smtClean="0">
                        <a:ln>
                          <a:noFill/>
                        </a:ln>
                        <a:solidFill>
                          <a:schemeClr val="tx1"/>
                        </a:solidFill>
                        <a:effectLst/>
                        <a:latin typeface="Arial" charset="0"/>
                      </a:endParaRPr>
                    </a:p>
                  </a:txBody>
                  <a:tcPr horzOverflow="overflow"/>
                </a:tc>
              </a:tr>
            </a:tbl>
          </a:graphicData>
        </a:graphic>
      </p:graphicFrame>
      <p:sp>
        <p:nvSpPr>
          <p:cNvPr id="7" name="Title 1"/>
          <p:cNvSpPr>
            <a:spLocks noGrp="1"/>
          </p:cNvSpPr>
          <p:nvPr>
            <p:ph type="title"/>
          </p:nvPr>
        </p:nvSpPr>
        <p:spPr>
          <a:xfrm>
            <a:off x="0" y="0"/>
            <a:ext cx="7467600" cy="696686"/>
          </a:xfrm>
        </p:spPr>
        <p:txBody>
          <a:bodyPr/>
          <a:lstStyle/>
          <a:p>
            <a:r>
              <a:rPr lang="en-US" dirty="0" smtClean="0"/>
              <a:t>Example </a:t>
            </a:r>
            <a:r>
              <a:rPr lang="en-US" dirty="0" smtClean="0"/>
              <a:t>4</a:t>
            </a:r>
            <a:endParaRPr lang="ms-MY" dirty="0"/>
          </a:p>
        </p:txBody>
      </p:sp>
    </p:spTree>
    <p:extLst>
      <p:ext uri="{BB962C8B-B14F-4D97-AF65-F5344CB8AC3E}">
        <p14:creationId xmlns:p14="http://schemas.microsoft.com/office/powerpoint/2010/main" val="232103823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Pros and Cons- </a:t>
            </a:r>
            <a:r>
              <a:rPr lang="en-US" dirty="0" smtClean="0"/>
              <a:t>Secant method</a:t>
            </a:r>
            <a:endParaRPr lang="ms-MY" dirty="0"/>
          </a:p>
        </p:txBody>
      </p:sp>
      <p:sp>
        <p:nvSpPr>
          <p:cNvPr id="3" name="Content Placeholder 2"/>
          <p:cNvSpPr>
            <a:spLocks noGrp="1"/>
          </p:cNvSpPr>
          <p:nvPr>
            <p:ph sz="quarter" idx="1"/>
          </p:nvPr>
        </p:nvSpPr>
        <p:spPr/>
        <p:txBody>
          <a:bodyPr/>
          <a:lstStyle/>
          <a:p>
            <a:pPr lvl="1">
              <a:spcBef>
                <a:spcPct val="50000"/>
              </a:spcBef>
            </a:pPr>
            <a:r>
              <a:rPr lang="en-US" altLang="ms-MY" sz="2000" dirty="0"/>
              <a:t>The big advantage of the secant method over Newton’s Method is that it does not require the given function </a:t>
            </a:r>
            <a:r>
              <a:rPr lang="en-US" altLang="ms-MY" sz="2000" i="1" dirty="0">
                <a:latin typeface="Times New Roman" pitchFamily="18" charset="0"/>
              </a:rPr>
              <a:t>f(x)</a:t>
            </a:r>
            <a:r>
              <a:rPr lang="en-US" altLang="ms-MY" sz="2000" dirty="0"/>
              <a:t> to be a differential function or for the algorithm to have to compute a derivative. This can be a big deal in other languages since many derivatives can only be estimated.</a:t>
            </a:r>
          </a:p>
          <a:p>
            <a:pPr lvl="1">
              <a:spcBef>
                <a:spcPct val="50000"/>
              </a:spcBef>
            </a:pPr>
            <a:r>
              <a:rPr lang="en-US" altLang="ms-MY" sz="2000" dirty="0" smtClean="0"/>
              <a:t>The </a:t>
            </a:r>
            <a:r>
              <a:rPr lang="en-US" altLang="ms-MY" sz="2000" dirty="0"/>
              <a:t>number of iterations required can not be determined before the algorithm begins.</a:t>
            </a:r>
          </a:p>
          <a:p>
            <a:pPr lvl="1">
              <a:spcBef>
                <a:spcPct val="50000"/>
              </a:spcBef>
            </a:pPr>
            <a:r>
              <a:rPr lang="en-US" altLang="ms-MY" sz="2000" dirty="0"/>
              <a:t>The algorithm will halt (program termination by division by zero if not checked for) if a horizontal secant line is encountered.</a:t>
            </a:r>
          </a:p>
          <a:p>
            <a:pPr lvl="1">
              <a:spcBef>
                <a:spcPct val="50000"/>
              </a:spcBef>
            </a:pPr>
            <a:r>
              <a:rPr lang="en-US" altLang="ms-MY" sz="2000" dirty="0"/>
              <a:t>The secant method will sometimes find an extraneous root</a:t>
            </a:r>
            <a:r>
              <a:rPr lang="en-US" altLang="ms-MY" sz="2000" dirty="0" smtClean="0"/>
              <a:t>.</a:t>
            </a:r>
          </a:p>
          <a:p>
            <a:pPr lvl="1">
              <a:spcBef>
                <a:spcPct val="50000"/>
              </a:spcBef>
            </a:pPr>
            <a:endParaRPr lang="en-US" altLang="ms-MY" sz="2000" dirty="0"/>
          </a:p>
          <a:p>
            <a:endParaRPr lang="ms-MY" sz="2000" dirty="0"/>
          </a:p>
        </p:txBody>
      </p:sp>
    </p:spTree>
    <p:extLst>
      <p:ext uri="{BB962C8B-B14F-4D97-AF65-F5344CB8AC3E}">
        <p14:creationId xmlns:p14="http://schemas.microsoft.com/office/powerpoint/2010/main" val="377961565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el">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themeOverride>
</file>

<file path=docProps/app.xml><?xml version="1.0" encoding="utf-8"?>
<Properties xmlns="http://schemas.openxmlformats.org/officeDocument/2006/extended-properties" xmlns:vt="http://schemas.openxmlformats.org/officeDocument/2006/docPropsVTypes">
  <Template>Oriel</Template>
  <TotalTime>6509</TotalTime>
  <Words>1542</Words>
  <Application>Microsoft Office PowerPoint</Application>
  <PresentationFormat>On-screen Show (4:3)</PresentationFormat>
  <Paragraphs>265</Paragraphs>
  <Slides>32</Slides>
  <Notes>4</Notes>
  <HiddenSlides>0</HiddenSlides>
  <MMClips>0</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32</vt:i4>
      </vt:variant>
    </vt:vector>
  </HeadingPairs>
  <TitlesOfParts>
    <vt:vector size="35" baseType="lpstr">
      <vt:lpstr>Oriel</vt:lpstr>
      <vt:lpstr>Equation</vt:lpstr>
      <vt:lpstr>Microsoft Equation 3.0</vt:lpstr>
      <vt:lpstr>Numerical Methods:</vt:lpstr>
      <vt:lpstr>What computers can’t do</vt:lpstr>
      <vt:lpstr>Finding roots / solving equations</vt:lpstr>
      <vt:lpstr>Roots Finding …</vt:lpstr>
      <vt:lpstr>Roots Finding , continued</vt:lpstr>
      <vt:lpstr>Problem-dependent decisions</vt:lpstr>
      <vt:lpstr>Practical approach -  hand calculations</vt:lpstr>
      <vt:lpstr>Practical approach - example</vt:lpstr>
      <vt:lpstr>Graph</vt:lpstr>
      <vt:lpstr>Roots Finding Methods</vt:lpstr>
      <vt:lpstr>PowerPoint Presentation</vt:lpstr>
      <vt:lpstr>PowerPoint Presentation</vt:lpstr>
      <vt:lpstr>The Bisection Method  </vt:lpstr>
      <vt:lpstr>PowerPoint Presentation</vt:lpstr>
      <vt:lpstr>PowerPoint Presentation</vt:lpstr>
      <vt:lpstr>PowerPoint Presentation</vt:lpstr>
      <vt:lpstr>Algorithm – Bisection Method</vt:lpstr>
      <vt:lpstr>Example 1:</vt:lpstr>
      <vt:lpstr>Pros and Cons- Bisection Method</vt:lpstr>
      <vt:lpstr>PowerPoint Presentation</vt:lpstr>
      <vt:lpstr>FIXED-POINT ITERATION METHOD</vt:lpstr>
      <vt:lpstr>FIXED-POINT ITERATION ALGORITHM</vt:lpstr>
      <vt:lpstr>Example 2</vt:lpstr>
      <vt:lpstr>Pros and Cons- Fixed Point iteration Method</vt:lpstr>
      <vt:lpstr>Newton-raphson method</vt:lpstr>
      <vt:lpstr>NEWTON RAPHSON ALGORITHM</vt:lpstr>
      <vt:lpstr>Example 3</vt:lpstr>
      <vt:lpstr>Pros and Cons- newton raphson method</vt:lpstr>
      <vt:lpstr>Secant method</vt:lpstr>
      <vt:lpstr>Secant Method</vt:lpstr>
      <vt:lpstr>Example 4</vt:lpstr>
      <vt:lpstr>Pros and Cons- Secant method</vt:lpstr>
    </vt:vector>
  </TitlesOfParts>
  <Company>Sound Probabilistic Reasoning</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Numerical Methods</dc:title>
  <dc:creator>Eric Neufeld</dc:creator>
  <cp:lastModifiedBy>SHARIFAH SAKINAH BINTI SYED AHMAD</cp:lastModifiedBy>
  <cp:revision>96</cp:revision>
  <cp:lastPrinted>2003-11-13T20:32:40Z</cp:lastPrinted>
  <dcterms:created xsi:type="dcterms:W3CDTF">2000-11-17T15:58:22Z</dcterms:created>
  <dcterms:modified xsi:type="dcterms:W3CDTF">2014-04-23T04:40:34Z</dcterms:modified>
</cp:coreProperties>
</file>